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handoutMasterIdLst>
    <p:handoutMasterId r:id="rId22"/>
  </p:handoutMasterIdLst>
  <p:sldIdLst>
    <p:sldId id="275" r:id="rId2"/>
    <p:sldId id="256" r:id="rId3"/>
    <p:sldId id="258" r:id="rId4"/>
    <p:sldId id="259" r:id="rId5"/>
    <p:sldId id="257" r:id="rId6"/>
    <p:sldId id="260" r:id="rId7"/>
    <p:sldId id="261" r:id="rId8"/>
    <p:sldId id="268" r:id="rId9"/>
    <p:sldId id="262" r:id="rId10"/>
    <p:sldId id="263" r:id="rId11"/>
    <p:sldId id="264" r:id="rId12"/>
    <p:sldId id="265" r:id="rId13"/>
    <p:sldId id="266" r:id="rId14"/>
    <p:sldId id="267" r:id="rId15"/>
    <p:sldId id="269" r:id="rId16"/>
    <p:sldId id="270" r:id="rId17"/>
    <p:sldId id="271" r:id="rId18"/>
    <p:sldId id="272" r:id="rId19"/>
    <p:sldId id="273" r:id="rId2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81" autoAdjust="0"/>
  </p:normalViewPr>
  <p:slideViewPr>
    <p:cSldViewPr>
      <p:cViewPr varScale="1">
        <p:scale>
          <a:sx n="70" d="100"/>
          <a:sy n="70" d="100"/>
        </p:scale>
        <p:origin x="-5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33EF52-BDA2-41D3-A68C-B15F43A72C9C}" type="doc">
      <dgm:prSet loTypeId="urn:microsoft.com/office/officeart/2005/8/layout/bProcess4" loCatId="process" qsTypeId="urn:microsoft.com/office/officeart/2005/8/quickstyle/simple1" qsCatId="simple" csTypeId="urn:microsoft.com/office/officeart/2005/8/colors/accent3_1" csCatId="accent3" phldr="1"/>
      <dgm:spPr/>
      <dgm:t>
        <a:bodyPr/>
        <a:lstStyle/>
        <a:p>
          <a:endParaRPr lang="es-MX"/>
        </a:p>
      </dgm:t>
    </dgm:pt>
    <dgm:pt modelId="{1733F503-0A03-4A36-85AB-D25701E00FED}">
      <dgm:prSet phldrT="[Texto]" custT="1"/>
      <dgm:spPr/>
      <dgm:t>
        <a:bodyPr/>
        <a:lstStyle/>
        <a:p>
          <a:r>
            <a:rPr lang="es-MX" sz="1800" dirty="0" smtClean="0">
              <a:latin typeface="Arial" pitchFamily="34" charset="0"/>
              <a:cs typeface="Arial" pitchFamily="34" charset="0"/>
            </a:rPr>
            <a:t>Conocer resultados de la didáctica</a:t>
          </a:r>
          <a:endParaRPr lang="es-MX" sz="1800" dirty="0">
            <a:latin typeface="Arial" pitchFamily="34" charset="0"/>
            <a:cs typeface="Arial" pitchFamily="34" charset="0"/>
          </a:endParaRPr>
        </a:p>
      </dgm:t>
    </dgm:pt>
    <dgm:pt modelId="{B6BE1B9C-0931-4A9E-81DE-A878DBCA6CB6}" type="parTrans" cxnId="{9EFE861C-E87F-4453-AC3A-042B351D6529}">
      <dgm:prSet/>
      <dgm:spPr/>
      <dgm:t>
        <a:bodyPr/>
        <a:lstStyle/>
        <a:p>
          <a:endParaRPr lang="es-MX"/>
        </a:p>
      </dgm:t>
    </dgm:pt>
    <dgm:pt modelId="{C21AF94F-BC06-4FF0-848D-F97ACA2F2320}" type="sibTrans" cxnId="{9EFE861C-E87F-4453-AC3A-042B351D6529}">
      <dgm:prSet/>
      <dgm:spPr/>
      <dgm:t>
        <a:bodyPr/>
        <a:lstStyle/>
        <a:p>
          <a:endParaRPr lang="es-MX"/>
        </a:p>
      </dgm:t>
    </dgm:pt>
    <dgm:pt modelId="{FE70532E-9448-4FF5-91CA-B072B4F251A7}">
      <dgm:prSet phldrT="[Texto]" custT="1"/>
      <dgm:spPr/>
      <dgm:t>
        <a:bodyPr/>
        <a:lstStyle/>
        <a:p>
          <a:r>
            <a:rPr lang="es-MX" sz="1800" dirty="0" smtClean="0">
              <a:latin typeface="Arial" pitchFamily="34" charset="0"/>
              <a:cs typeface="Arial" pitchFamily="34" charset="0"/>
            </a:rPr>
            <a:t>Evitar la reincidencia en los errores</a:t>
          </a:r>
          <a:endParaRPr lang="es-MX" sz="1800" dirty="0">
            <a:latin typeface="Arial" pitchFamily="34" charset="0"/>
            <a:cs typeface="Arial" pitchFamily="34" charset="0"/>
          </a:endParaRPr>
        </a:p>
      </dgm:t>
    </dgm:pt>
    <dgm:pt modelId="{9B34F7BD-B288-43E4-B2D7-2078EAAE161B}" type="parTrans" cxnId="{787E93DE-A6A3-4E37-AEAB-595C447AE983}">
      <dgm:prSet/>
      <dgm:spPr/>
      <dgm:t>
        <a:bodyPr/>
        <a:lstStyle/>
        <a:p>
          <a:endParaRPr lang="es-MX"/>
        </a:p>
      </dgm:t>
    </dgm:pt>
    <dgm:pt modelId="{B7F2140C-49F2-4253-AC2A-11A7EDD4D13D}" type="sibTrans" cxnId="{787E93DE-A6A3-4E37-AEAB-595C447AE983}">
      <dgm:prSet/>
      <dgm:spPr/>
      <dgm:t>
        <a:bodyPr/>
        <a:lstStyle/>
        <a:p>
          <a:endParaRPr lang="es-MX"/>
        </a:p>
      </dgm:t>
    </dgm:pt>
    <dgm:pt modelId="{7C2695A0-25F2-4F2E-A2B0-F3FFF0FE167E}">
      <dgm:prSet phldrT="[Texto]" custT="1"/>
      <dgm:spPr/>
      <dgm:t>
        <a:bodyPr/>
        <a:lstStyle/>
        <a:p>
          <a:r>
            <a:rPr lang="es-MX" sz="1800" dirty="0" smtClean="0">
              <a:latin typeface="Arial" pitchFamily="34" charset="0"/>
              <a:cs typeface="Arial" pitchFamily="34" charset="0"/>
            </a:rPr>
            <a:t>Orientar en cuanto al tipo respuestas esperadas</a:t>
          </a:r>
          <a:endParaRPr lang="es-MX" sz="1800" dirty="0">
            <a:latin typeface="Arial" pitchFamily="34" charset="0"/>
            <a:cs typeface="Arial" pitchFamily="34" charset="0"/>
          </a:endParaRPr>
        </a:p>
      </dgm:t>
    </dgm:pt>
    <dgm:pt modelId="{EB3C926F-EB7C-445B-8467-849FB9E7E5F7}" type="parTrans" cxnId="{95A3FF8B-34D9-4C52-9570-9DB942B33BDD}">
      <dgm:prSet/>
      <dgm:spPr/>
      <dgm:t>
        <a:bodyPr/>
        <a:lstStyle/>
        <a:p>
          <a:endParaRPr lang="es-MX"/>
        </a:p>
      </dgm:t>
    </dgm:pt>
    <dgm:pt modelId="{1A853E5C-B537-4659-BF5B-DED1A4046828}" type="sibTrans" cxnId="{95A3FF8B-34D9-4C52-9570-9DB942B33BDD}">
      <dgm:prSet/>
      <dgm:spPr/>
      <dgm:t>
        <a:bodyPr/>
        <a:lstStyle/>
        <a:p>
          <a:endParaRPr lang="es-MX"/>
        </a:p>
      </dgm:t>
    </dgm:pt>
    <dgm:pt modelId="{81001780-71A1-477F-8C9E-7FDEB86001D5}">
      <dgm:prSet phldrT="[Texto]" custT="1"/>
      <dgm:spPr/>
      <dgm:t>
        <a:bodyPr/>
        <a:lstStyle/>
        <a:p>
          <a:r>
            <a:rPr lang="es-MX" sz="1800" dirty="0" smtClean="0">
              <a:latin typeface="Arial" pitchFamily="34" charset="0"/>
              <a:cs typeface="Arial" pitchFamily="34" charset="0"/>
            </a:rPr>
            <a:t>Planear con secuencia lógica</a:t>
          </a:r>
          <a:endParaRPr lang="es-MX" sz="1800" dirty="0">
            <a:latin typeface="Arial" pitchFamily="34" charset="0"/>
            <a:cs typeface="Arial" pitchFamily="34" charset="0"/>
          </a:endParaRPr>
        </a:p>
      </dgm:t>
    </dgm:pt>
    <dgm:pt modelId="{0FBC3772-AE57-4C3B-BD86-CE0D1EB4DDC9}" type="parTrans" cxnId="{2758A3EF-58F8-44DF-8528-C8EA270D5D8C}">
      <dgm:prSet/>
      <dgm:spPr/>
      <dgm:t>
        <a:bodyPr/>
        <a:lstStyle/>
        <a:p>
          <a:endParaRPr lang="es-MX"/>
        </a:p>
      </dgm:t>
    </dgm:pt>
    <dgm:pt modelId="{9012E9E9-A7EF-4926-B6E3-D92AF45555A3}" type="sibTrans" cxnId="{2758A3EF-58F8-44DF-8528-C8EA270D5D8C}">
      <dgm:prSet/>
      <dgm:spPr/>
      <dgm:t>
        <a:bodyPr/>
        <a:lstStyle/>
        <a:p>
          <a:endParaRPr lang="es-MX"/>
        </a:p>
      </dgm:t>
    </dgm:pt>
    <dgm:pt modelId="{114ECA62-0F71-4BB1-8263-CA31B6306EB8}">
      <dgm:prSet phldrT="[Texto]" custT="1"/>
      <dgm:spPr/>
      <dgm:t>
        <a:bodyPr/>
        <a:lstStyle/>
        <a:p>
          <a:r>
            <a:rPr lang="es-MX" sz="1800" dirty="0" smtClean="0">
              <a:latin typeface="Arial" pitchFamily="34" charset="0"/>
              <a:cs typeface="Arial" pitchFamily="34" charset="0"/>
            </a:rPr>
            <a:t>Reforzar el aprendizaje insuficiente</a:t>
          </a:r>
          <a:endParaRPr lang="es-MX" sz="1800" dirty="0">
            <a:latin typeface="Arial" pitchFamily="34" charset="0"/>
            <a:cs typeface="Arial" pitchFamily="34" charset="0"/>
          </a:endParaRPr>
        </a:p>
      </dgm:t>
    </dgm:pt>
    <dgm:pt modelId="{0161A305-0D2C-4379-84C9-5032E8795EAF}" type="parTrans" cxnId="{637033BB-2BDA-4A75-8002-DADDE8F53B56}">
      <dgm:prSet/>
      <dgm:spPr/>
      <dgm:t>
        <a:bodyPr/>
        <a:lstStyle/>
        <a:p>
          <a:endParaRPr lang="es-MX"/>
        </a:p>
      </dgm:t>
    </dgm:pt>
    <dgm:pt modelId="{E841FFB0-F53D-42C9-BBCE-2DD6B180F8C6}" type="sibTrans" cxnId="{637033BB-2BDA-4A75-8002-DADDE8F53B56}">
      <dgm:prSet/>
      <dgm:spPr/>
      <dgm:t>
        <a:bodyPr/>
        <a:lstStyle/>
        <a:p>
          <a:endParaRPr lang="es-MX"/>
        </a:p>
      </dgm:t>
    </dgm:pt>
    <dgm:pt modelId="{C73252FE-83DE-4EC5-A10B-02B2C38C7304}">
      <dgm:prSet phldrT="[Texto]" custT="1"/>
      <dgm:spPr/>
      <dgm:t>
        <a:bodyPr/>
        <a:lstStyle/>
        <a:p>
          <a:r>
            <a:rPr lang="es-MX" sz="1800" dirty="0" smtClean="0">
              <a:latin typeface="Arial" pitchFamily="34" charset="0"/>
              <a:cs typeface="Arial" pitchFamily="34" charset="0"/>
            </a:rPr>
            <a:t>Reafirmar aciertos y corregir errores</a:t>
          </a:r>
          <a:endParaRPr lang="es-MX" sz="1800" dirty="0">
            <a:latin typeface="Arial" pitchFamily="34" charset="0"/>
            <a:cs typeface="Arial" pitchFamily="34" charset="0"/>
          </a:endParaRPr>
        </a:p>
      </dgm:t>
    </dgm:pt>
    <dgm:pt modelId="{2A2B7284-5E4A-495E-9BF7-64246A8385A7}" type="parTrans" cxnId="{A586C728-7D19-42F9-97BB-1CA5FDE3B2F0}">
      <dgm:prSet/>
      <dgm:spPr/>
      <dgm:t>
        <a:bodyPr/>
        <a:lstStyle/>
        <a:p>
          <a:endParaRPr lang="es-MX"/>
        </a:p>
      </dgm:t>
    </dgm:pt>
    <dgm:pt modelId="{80A85D18-C140-4B06-B3B8-5831F8160AC8}" type="sibTrans" cxnId="{A586C728-7D19-42F9-97BB-1CA5FDE3B2F0}">
      <dgm:prSet/>
      <dgm:spPr/>
      <dgm:t>
        <a:bodyPr/>
        <a:lstStyle/>
        <a:p>
          <a:endParaRPr lang="es-MX"/>
        </a:p>
      </dgm:t>
    </dgm:pt>
    <dgm:pt modelId="{73212AE3-D1DB-468C-B4FD-A13910D5314E}">
      <dgm:prSet phldrT="[Texto]" custT="1"/>
      <dgm:spPr/>
      <dgm:t>
        <a:bodyPr/>
        <a:lstStyle/>
        <a:p>
          <a:r>
            <a:rPr lang="es-MX" sz="1800" dirty="0" smtClean="0">
              <a:latin typeface="Arial" pitchFamily="34" charset="0"/>
              <a:cs typeface="Arial" pitchFamily="34" charset="0"/>
            </a:rPr>
            <a:t>Dirigir la atención del alumno</a:t>
          </a:r>
          <a:endParaRPr lang="es-MX" sz="1800" dirty="0">
            <a:latin typeface="Arial" pitchFamily="34" charset="0"/>
            <a:cs typeface="Arial" pitchFamily="34" charset="0"/>
          </a:endParaRPr>
        </a:p>
      </dgm:t>
    </dgm:pt>
    <dgm:pt modelId="{C3E5C83E-0041-4ED5-A91E-F56AC0D210A0}" type="parTrans" cxnId="{A1560480-EC69-406B-916E-24B78630716F}">
      <dgm:prSet/>
      <dgm:spPr/>
      <dgm:t>
        <a:bodyPr/>
        <a:lstStyle/>
        <a:p>
          <a:endParaRPr lang="es-MX"/>
        </a:p>
      </dgm:t>
    </dgm:pt>
    <dgm:pt modelId="{C66445EC-DFA2-4DF1-9DE0-E9409A865D84}" type="sibTrans" cxnId="{A1560480-EC69-406B-916E-24B78630716F}">
      <dgm:prSet/>
      <dgm:spPr/>
      <dgm:t>
        <a:bodyPr/>
        <a:lstStyle/>
        <a:p>
          <a:endParaRPr lang="es-MX"/>
        </a:p>
      </dgm:t>
    </dgm:pt>
    <dgm:pt modelId="{5058EE3C-5DF8-4FF4-BBB7-16D7A21AA3D7}">
      <dgm:prSet phldrT="[Texto]" custT="1"/>
      <dgm:spPr/>
      <dgm:t>
        <a:bodyPr/>
        <a:lstStyle/>
        <a:p>
          <a:r>
            <a:rPr lang="es-MX" sz="1800" dirty="0" smtClean="0">
              <a:latin typeface="Arial" pitchFamily="34" charset="0"/>
              <a:cs typeface="Arial" pitchFamily="34" charset="0"/>
            </a:rPr>
            <a:t> Juzgar la viabilidad de los programas</a:t>
          </a:r>
          <a:endParaRPr lang="es-MX" sz="1800" dirty="0">
            <a:latin typeface="Arial" pitchFamily="34" charset="0"/>
            <a:cs typeface="Arial" pitchFamily="34" charset="0"/>
          </a:endParaRPr>
        </a:p>
      </dgm:t>
    </dgm:pt>
    <dgm:pt modelId="{9A18C4F3-DB3C-4AB5-A0DC-1C1F07E0569A}" type="parTrans" cxnId="{D67DD5DA-D96C-4824-9404-57106DA6646C}">
      <dgm:prSet/>
      <dgm:spPr/>
      <dgm:t>
        <a:bodyPr/>
        <a:lstStyle/>
        <a:p>
          <a:endParaRPr lang="es-MX"/>
        </a:p>
      </dgm:t>
    </dgm:pt>
    <dgm:pt modelId="{947CFE6C-EB54-4682-9D9F-CD17D0BFCED7}" type="sibTrans" cxnId="{D67DD5DA-D96C-4824-9404-57106DA6646C}">
      <dgm:prSet/>
      <dgm:spPr/>
      <dgm:t>
        <a:bodyPr/>
        <a:lstStyle/>
        <a:p>
          <a:endParaRPr lang="es-MX"/>
        </a:p>
      </dgm:t>
    </dgm:pt>
    <dgm:pt modelId="{C91EDA17-2DB9-48F9-9B9D-1C9BDB664F82}">
      <dgm:prSet phldrT="[Texto]" custT="1"/>
      <dgm:spPr/>
      <dgm:t>
        <a:bodyPr/>
        <a:lstStyle/>
        <a:p>
          <a:r>
            <a:rPr lang="es-MX" sz="1800" dirty="0" smtClean="0">
              <a:latin typeface="Arial" pitchFamily="34" charset="0"/>
              <a:cs typeface="Arial" pitchFamily="34" charset="0"/>
            </a:rPr>
            <a:t>Atender a la diversidad dentro del aula</a:t>
          </a:r>
          <a:endParaRPr lang="es-MX" sz="1800" dirty="0">
            <a:latin typeface="Arial" pitchFamily="34" charset="0"/>
            <a:cs typeface="Arial" pitchFamily="34" charset="0"/>
          </a:endParaRPr>
        </a:p>
      </dgm:t>
    </dgm:pt>
    <dgm:pt modelId="{6C084766-AE0D-4695-861D-80CD91FC79DD}" type="parTrans" cxnId="{9490060D-FAB3-4A50-9ADA-C8AF07438513}">
      <dgm:prSet/>
      <dgm:spPr/>
      <dgm:t>
        <a:bodyPr/>
        <a:lstStyle/>
        <a:p>
          <a:endParaRPr lang="es-MX"/>
        </a:p>
      </dgm:t>
    </dgm:pt>
    <dgm:pt modelId="{D7CA63B4-C99E-41C0-9608-168BDF65BAA2}" type="sibTrans" cxnId="{9490060D-FAB3-4A50-9ADA-C8AF07438513}">
      <dgm:prSet/>
      <dgm:spPr/>
      <dgm:t>
        <a:bodyPr/>
        <a:lstStyle/>
        <a:p>
          <a:endParaRPr lang="es-MX"/>
        </a:p>
      </dgm:t>
    </dgm:pt>
    <dgm:pt modelId="{C5F27548-0AAA-451F-A5FE-6146713968A7}" type="pres">
      <dgm:prSet presAssocID="{DB33EF52-BDA2-41D3-A68C-B15F43A72C9C}" presName="Name0" presStyleCnt="0">
        <dgm:presLayoutVars>
          <dgm:dir/>
          <dgm:resizeHandles/>
        </dgm:presLayoutVars>
      </dgm:prSet>
      <dgm:spPr/>
      <dgm:t>
        <a:bodyPr/>
        <a:lstStyle/>
        <a:p>
          <a:endParaRPr lang="es-MX"/>
        </a:p>
      </dgm:t>
    </dgm:pt>
    <dgm:pt modelId="{00F6AFED-AA9C-4B40-996D-D9591A70F9D5}" type="pres">
      <dgm:prSet presAssocID="{1733F503-0A03-4A36-85AB-D25701E00FED}" presName="compNode" presStyleCnt="0"/>
      <dgm:spPr/>
    </dgm:pt>
    <dgm:pt modelId="{332DA5D0-5FF6-45F3-AFDD-5DC61F8E58FF}" type="pres">
      <dgm:prSet presAssocID="{1733F503-0A03-4A36-85AB-D25701E00FED}" presName="dummyConnPt" presStyleCnt="0"/>
      <dgm:spPr/>
    </dgm:pt>
    <dgm:pt modelId="{5B0AF558-4EC2-4DDE-859D-0B88993EDC88}" type="pres">
      <dgm:prSet presAssocID="{1733F503-0A03-4A36-85AB-D25701E00FED}" presName="node" presStyleLbl="node1" presStyleIdx="0" presStyleCnt="9">
        <dgm:presLayoutVars>
          <dgm:bulletEnabled val="1"/>
        </dgm:presLayoutVars>
      </dgm:prSet>
      <dgm:spPr/>
      <dgm:t>
        <a:bodyPr/>
        <a:lstStyle/>
        <a:p>
          <a:endParaRPr lang="es-MX"/>
        </a:p>
      </dgm:t>
    </dgm:pt>
    <dgm:pt modelId="{C9BB85D9-E8A5-4C73-B880-18A9C5517D7B}" type="pres">
      <dgm:prSet presAssocID="{C21AF94F-BC06-4FF0-848D-F97ACA2F2320}" presName="sibTrans" presStyleLbl="bgSibTrans2D1" presStyleIdx="0" presStyleCnt="8"/>
      <dgm:spPr/>
      <dgm:t>
        <a:bodyPr/>
        <a:lstStyle/>
        <a:p>
          <a:endParaRPr lang="es-MX"/>
        </a:p>
      </dgm:t>
    </dgm:pt>
    <dgm:pt modelId="{40887F45-B279-4119-AC43-95296C098BA3}" type="pres">
      <dgm:prSet presAssocID="{FE70532E-9448-4FF5-91CA-B072B4F251A7}" presName="compNode" presStyleCnt="0"/>
      <dgm:spPr/>
    </dgm:pt>
    <dgm:pt modelId="{CD90F380-F760-4000-A677-6EFB3D29FF8F}" type="pres">
      <dgm:prSet presAssocID="{FE70532E-9448-4FF5-91CA-B072B4F251A7}" presName="dummyConnPt" presStyleCnt="0"/>
      <dgm:spPr/>
    </dgm:pt>
    <dgm:pt modelId="{8557F6B9-9DCD-47CF-BE60-733EA60A0CD4}" type="pres">
      <dgm:prSet presAssocID="{FE70532E-9448-4FF5-91CA-B072B4F251A7}" presName="node" presStyleLbl="node1" presStyleIdx="1" presStyleCnt="9">
        <dgm:presLayoutVars>
          <dgm:bulletEnabled val="1"/>
        </dgm:presLayoutVars>
      </dgm:prSet>
      <dgm:spPr/>
      <dgm:t>
        <a:bodyPr/>
        <a:lstStyle/>
        <a:p>
          <a:endParaRPr lang="es-MX"/>
        </a:p>
      </dgm:t>
    </dgm:pt>
    <dgm:pt modelId="{737AFCE7-C7EB-4A17-9E79-AECE947CF576}" type="pres">
      <dgm:prSet presAssocID="{B7F2140C-49F2-4253-AC2A-11A7EDD4D13D}" presName="sibTrans" presStyleLbl="bgSibTrans2D1" presStyleIdx="1" presStyleCnt="8"/>
      <dgm:spPr/>
      <dgm:t>
        <a:bodyPr/>
        <a:lstStyle/>
        <a:p>
          <a:endParaRPr lang="es-MX"/>
        </a:p>
      </dgm:t>
    </dgm:pt>
    <dgm:pt modelId="{D9DF866F-C0D0-448B-9DC3-34386E6E4A1F}" type="pres">
      <dgm:prSet presAssocID="{7C2695A0-25F2-4F2E-A2B0-F3FFF0FE167E}" presName="compNode" presStyleCnt="0"/>
      <dgm:spPr/>
    </dgm:pt>
    <dgm:pt modelId="{607625B3-6412-45AA-B69C-C8F6D594738A}" type="pres">
      <dgm:prSet presAssocID="{7C2695A0-25F2-4F2E-A2B0-F3FFF0FE167E}" presName="dummyConnPt" presStyleCnt="0"/>
      <dgm:spPr/>
    </dgm:pt>
    <dgm:pt modelId="{025FA73A-850C-442C-8710-3B2FFD53758B}" type="pres">
      <dgm:prSet presAssocID="{7C2695A0-25F2-4F2E-A2B0-F3FFF0FE167E}" presName="node" presStyleLbl="node1" presStyleIdx="2" presStyleCnt="9" custLinFactNeighborX="1238" custLinFactNeighborY="4341">
        <dgm:presLayoutVars>
          <dgm:bulletEnabled val="1"/>
        </dgm:presLayoutVars>
      </dgm:prSet>
      <dgm:spPr/>
      <dgm:t>
        <a:bodyPr/>
        <a:lstStyle/>
        <a:p>
          <a:endParaRPr lang="es-MX"/>
        </a:p>
      </dgm:t>
    </dgm:pt>
    <dgm:pt modelId="{2B51695C-520C-41AA-BEF2-D3820636DC5B}" type="pres">
      <dgm:prSet presAssocID="{1A853E5C-B537-4659-BF5B-DED1A4046828}" presName="sibTrans" presStyleLbl="bgSibTrans2D1" presStyleIdx="2" presStyleCnt="8"/>
      <dgm:spPr/>
      <dgm:t>
        <a:bodyPr/>
        <a:lstStyle/>
        <a:p>
          <a:endParaRPr lang="es-MX"/>
        </a:p>
      </dgm:t>
    </dgm:pt>
    <dgm:pt modelId="{AD27775A-68B5-4D66-996E-F8359C14D586}" type="pres">
      <dgm:prSet presAssocID="{81001780-71A1-477F-8C9E-7FDEB86001D5}" presName="compNode" presStyleCnt="0"/>
      <dgm:spPr/>
    </dgm:pt>
    <dgm:pt modelId="{965CAA39-2D25-41E0-BFEB-08BE27FAB099}" type="pres">
      <dgm:prSet presAssocID="{81001780-71A1-477F-8C9E-7FDEB86001D5}" presName="dummyConnPt" presStyleCnt="0"/>
      <dgm:spPr/>
    </dgm:pt>
    <dgm:pt modelId="{272D4487-C9D2-4E27-A781-FF38D9A930F8}" type="pres">
      <dgm:prSet presAssocID="{81001780-71A1-477F-8C9E-7FDEB86001D5}" presName="node" presStyleLbl="node1" presStyleIdx="3" presStyleCnt="9">
        <dgm:presLayoutVars>
          <dgm:bulletEnabled val="1"/>
        </dgm:presLayoutVars>
      </dgm:prSet>
      <dgm:spPr/>
      <dgm:t>
        <a:bodyPr/>
        <a:lstStyle/>
        <a:p>
          <a:endParaRPr lang="es-MX"/>
        </a:p>
      </dgm:t>
    </dgm:pt>
    <dgm:pt modelId="{C02A81B3-15E6-4FF9-837E-840C3F37F0F7}" type="pres">
      <dgm:prSet presAssocID="{9012E9E9-A7EF-4926-B6E3-D92AF45555A3}" presName="sibTrans" presStyleLbl="bgSibTrans2D1" presStyleIdx="3" presStyleCnt="8"/>
      <dgm:spPr/>
      <dgm:t>
        <a:bodyPr/>
        <a:lstStyle/>
        <a:p>
          <a:endParaRPr lang="es-MX"/>
        </a:p>
      </dgm:t>
    </dgm:pt>
    <dgm:pt modelId="{D7D8A6D6-B0C7-4006-B939-C5840DBC6632}" type="pres">
      <dgm:prSet presAssocID="{114ECA62-0F71-4BB1-8263-CA31B6306EB8}" presName="compNode" presStyleCnt="0"/>
      <dgm:spPr/>
    </dgm:pt>
    <dgm:pt modelId="{A4EEC3C5-A9AA-49D5-B003-6EDC383A9C8B}" type="pres">
      <dgm:prSet presAssocID="{114ECA62-0F71-4BB1-8263-CA31B6306EB8}" presName="dummyConnPt" presStyleCnt="0"/>
      <dgm:spPr/>
    </dgm:pt>
    <dgm:pt modelId="{23B40370-D269-4DC2-9F28-6BEE850104D0}" type="pres">
      <dgm:prSet presAssocID="{114ECA62-0F71-4BB1-8263-CA31B6306EB8}" presName="node" presStyleLbl="node1" presStyleIdx="4" presStyleCnt="9" custLinFactNeighborX="-6260" custLinFactNeighborY="-489">
        <dgm:presLayoutVars>
          <dgm:bulletEnabled val="1"/>
        </dgm:presLayoutVars>
      </dgm:prSet>
      <dgm:spPr/>
      <dgm:t>
        <a:bodyPr/>
        <a:lstStyle/>
        <a:p>
          <a:endParaRPr lang="es-MX"/>
        </a:p>
      </dgm:t>
    </dgm:pt>
    <dgm:pt modelId="{6A048726-F3C7-4F3D-8F13-A1C81BA01D85}" type="pres">
      <dgm:prSet presAssocID="{E841FFB0-F53D-42C9-BBCE-2DD6B180F8C6}" presName="sibTrans" presStyleLbl="bgSibTrans2D1" presStyleIdx="4" presStyleCnt="8"/>
      <dgm:spPr/>
      <dgm:t>
        <a:bodyPr/>
        <a:lstStyle/>
        <a:p>
          <a:endParaRPr lang="es-MX"/>
        </a:p>
      </dgm:t>
    </dgm:pt>
    <dgm:pt modelId="{75FF518F-5FBF-4BCD-AB0F-441E710DAE46}" type="pres">
      <dgm:prSet presAssocID="{C73252FE-83DE-4EC5-A10B-02B2C38C7304}" presName="compNode" presStyleCnt="0"/>
      <dgm:spPr/>
    </dgm:pt>
    <dgm:pt modelId="{CF6C8F4F-8051-4109-A2AF-7FED034F1B48}" type="pres">
      <dgm:prSet presAssocID="{C73252FE-83DE-4EC5-A10B-02B2C38C7304}" presName="dummyConnPt" presStyleCnt="0"/>
      <dgm:spPr/>
    </dgm:pt>
    <dgm:pt modelId="{60AF867C-4EA8-445A-A5CC-95153CC6C5E9}" type="pres">
      <dgm:prSet presAssocID="{C73252FE-83DE-4EC5-A10B-02B2C38C7304}" presName="node" presStyleLbl="node1" presStyleIdx="5" presStyleCnt="9">
        <dgm:presLayoutVars>
          <dgm:bulletEnabled val="1"/>
        </dgm:presLayoutVars>
      </dgm:prSet>
      <dgm:spPr/>
      <dgm:t>
        <a:bodyPr/>
        <a:lstStyle/>
        <a:p>
          <a:endParaRPr lang="es-MX"/>
        </a:p>
      </dgm:t>
    </dgm:pt>
    <dgm:pt modelId="{B130F758-A411-4D67-93BD-063125C8F2FB}" type="pres">
      <dgm:prSet presAssocID="{80A85D18-C140-4B06-B3B8-5831F8160AC8}" presName="sibTrans" presStyleLbl="bgSibTrans2D1" presStyleIdx="5" presStyleCnt="8"/>
      <dgm:spPr/>
      <dgm:t>
        <a:bodyPr/>
        <a:lstStyle/>
        <a:p>
          <a:endParaRPr lang="es-MX"/>
        </a:p>
      </dgm:t>
    </dgm:pt>
    <dgm:pt modelId="{60EB9213-B926-424B-BBBF-B50D28C8099C}" type="pres">
      <dgm:prSet presAssocID="{73212AE3-D1DB-468C-B4FD-A13910D5314E}" presName="compNode" presStyleCnt="0"/>
      <dgm:spPr/>
    </dgm:pt>
    <dgm:pt modelId="{D1B76810-2C1D-450C-A3FF-3DB7EFC99DED}" type="pres">
      <dgm:prSet presAssocID="{73212AE3-D1DB-468C-B4FD-A13910D5314E}" presName="dummyConnPt" presStyleCnt="0"/>
      <dgm:spPr/>
    </dgm:pt>
    <dgm:pt modelId="{94FBD97B-8BE5-4769-896F-82D0AE84831E}" type="pres">
      <dgm:prSet presAssocID="{73212AE3-D1DB-468C-B4FD-A13910D5314E}" presName="node" presStyleLbl="node1" presStyleIdx="6" presStyleCnt="9">
        <dgm:presLayoutVars>
          <dgm:bulletEnabled val="1"/>
        </dgm:presLayoutVars>
      </dgm:prSet>
      <dgm:spPr/>
      <dgm:t>
        <a:bodyPr/>
        <a:lstStyle/>
        <a:p>
          <a:endParaRPr lang="es-MX"/>
        </a:p>
      </dgm:t>
    </dgm:pt>
    <dgm:pt modelId="{B7F807B5-4811-428A-A122-99D260E549B0}" type="pres">
      <dgm:prSet presAssocID="{C66445EC-DFA2-4DF1-9DE0-E9409A865D84}" presName="sibTrans" presStyleLbl="bgSibTrans2D1" presStyleIdx="6" presStyleCnt="8"/>
      <dgm:spPr/>
      <dgm:t>
        <a:bodyPr/>
        <a:lstStyle/>
        <a:p>
          <a:endParaRPr lang="es-MX"/>
        </a:p>
      </dgm:t>
    </dgm:pt>
    <dgm:pt modelId="{34177BE0-8313-4351-8171-F7753C93D8F6}" type="pres">
      <dgm:prSet presAssocID="{5058EE3C-5DF8-4FF4-BBB7-16D7A21AA3D7}" presName="compNode" presStyleCnt="0"/>
      <dgm:spPr/>
    </dgm:pt>
    <dgm:pt modelId="{75971873-4C34-46FC-9D24-58498B1DE23C}" type="pres">
      <dgm:prSet presAssocID="{5058EE3C-5DF8-4FF4-BBB7-16D7A21AA3D7}" presName="dummyConnPt" presStyleCnt="0"/>
      <dgm:spPr/>
    </dgm:pt>
    <dgm:pt modelId="{D58116B5-203C-4095-A06B-A62A9023FFA0}" type="pres">
      <dgm:prSet presAssocID="{5058EE3C-5DF8-4FF4-BBB7-16D7A21AA3D7}" presName="node" presStyleLbl="node1" presStyleIdx="7" presStyleCnt="9">
        <dgm:presLayoutVars>
          <dgm:bulletEnabled val="1"/>
        </dgm:presLayoutVars>
      </dgm:prSet>
      <dgm:spPr/>
      <dgm:t>
        <a:bodyPr/>
        <a:lstStyle/>
        <a:p>
          <a:endParaRPr lang="es-MX"/>
        </a:p>
      </dgm:t>
    </dgm:pt>
    <dgm:pt modelId="{46CF635A-681F-4153-83D5-FBA9EDFCB79D}" type="pres">
      <dgm:prSet presAssocID="{947CFE6C-EB54-4682-9D9F-CD17D0BFCED7}" presName="sibTrans" presStyleLbl="bgSibTrans2D1" presStyleIdx="7" presStyleCnt="8"/>
      <dgm:spPr/>
      <dgm:t>
        <a:bodyPr/>
        <a:lstStyle/>
        <a:p>
          <a:endParaRPr lang="es-MX"/>
        </a:p>
      </dgm:t>
    </dgm:pt>
    <dgm:pt modelId="{B9E25FF2-6981-4674-8313-6F1AEE6A5D46}" type="pres">
      <dgm:prSet presAssocID="{C91EDA17-2DB9-48F9-9B9D-1C9BDB664F82}" presName="compNode" presStyleCnt="0"/>
      <dgm:spPr/>
    </dgm:pt>
    <dgm:pt modelId="{16438189-AA7A-4F8F-9EBB-76E47AE66C0B}" type="pres">
      <dgm:prSet presAssocID="{C91EDA17-2DB9-48F9-9B9D-1C9BDB664F82}" presName="dummyConnPt" presStyleCnt="0"/>
      <dgm:spPr/>
    </dgm:pt>
    <dgm:pt modelId="{2930BF5D-F928-431F-BDEC-54511C5BCE52}" type="pres">
      <dgm:prSet presAssocID="{C91EDA17-2DB9-48F9-9B9D-1C9BDB664F82}" presName="node" presStyleLbl="node1" presStyleIdx="8" presStyleCnt="9">
        <dgm:presLayoutVars>
          <dgm:bulletEnabled val="1"/>
        </dgm:presLayoutVars>
      </dgm:prSet>
      <dgm:spPr/>
      <dgm:t>
        <a:bodyPr/>
        <a:lstStyle/>
        <a:p>
          <a:endParaRPr lang="es-MX"/>
        </a:p>
      </dgm:t>
    </dgm:pt>
  </dgm:ptLst>
  <dgm:cxnLst>
    <dgm:cxn modelId="{95A3FF8B-34D9-4C52-9570-9DB942B33BDD}" srcId="{DB33EF52-BDA2-41D3-A68C-B15F43A72C9C}" destId="{7C2695A0-25F2-4F2E-A2B0-F3FFF0FE167E}" srcOrd="2" destOrd="0" parTransId="{EB3C926F-EB7C-445B-8467-849FB9E7E5F7}" sibTransId="{1A853E5C-B537-4659-BF5B-DED1A4046828}"/>
    <dgm:cxn modelId="{0EEC500E-D953-4701-9B4E-B46D3CD013BE}" type="presOf" srcId="{80A85D18-C140-4B06-B3B8-5831F8160AC8}" destId="{B130F758-A411-4D67-93BD-063125C8F2FB}" srcOrd="0" destOrd="0" presId="urn:microsoft.com/office/officeart/2005/8/layout/bProcess4"/>
    <dgm:cxn modelId="{637033BB-2BDA-4A75-8002-DADDE8F53B56}" srcId="{DB33EF52-BDA2-41D3-A68C-B15F43A72C9C}" destId="{114ECA62-0F71-4BB1-8263-CA31B6306EB8}" srcOrd="4" destOrd="0" parTransId="{0161A305-0D2C-4379-84C9-5032E8795EAF}" sibTransId="{E841FFB0-F53D-42C9-BBCE-2DD6B180F8C6}"/>
    <dgm:cxn modelId="{D67DD5DA-D96C-4824-9404-57106DA6646C}" srcId="{DB33EF52-BDA2-41D3-A68C-B15F43A72C9C}" destId="{5058EE3C-5DF8-4FF4-BBB7-16D7A21AA3D7}" srcOrd="7" destOrd="0" parTransId="{9A18C4F3-DB3C-4AB5-A0DC-1C1F07E0569A}" sibTransId="{947CFE6C-EB54-4682-9D9F-CD17D0BFCED7}"/>
    <dgm:cxn modelId="{1AB82F78-40B1-415F-A9FC-365E8AEC878A}" type="presOf" srcId="{C66445EC-DFA2-4DF1-9DE0-E9409A865D84}" destId="{B7F807B5-4811-428A-A122-99D260E549B0}" srcOrd="0" destOrd="0" presId="urn:microsoft.com/office/officeart/2005/8/layout/bProcess4"/>
    <dgm:cxn modelId="{D9784974-3033-4131-9488-69B50E853865}" type="presOf" srcId="{FE70532E-9448-4FF5-91CA-B072B4F251A7}" destId="{8557F6B9-9DCD-47CF-BE60-733EA60A0CD4}" srcOrd="0" destOrd="0" presId="urn:microsoft.com/office/officeart/2005/8/layout/bProcess4"/>
    <dgm:cxn modelId="{B4E9D4D3-4FD6-4D30-A26F-CE6811DE76BB}" type="presOf" srcId="{DB33EF52-BDA2-41D3-A68C-B15F43A72C9C}" destId="{C5F27548-0AAA-451F-A5FE-6146713968A7}" srcOrd="0" destOrd="0" presId="urn:microsoft.com/office/officeart/2005/8/layout/bProcess4"/>
    <dgm:cxn modelId="{AACEC4D4-7935-425B-870A-01BE256386C8}" type="presOf" srcId="{114ECA62-0F71-4BB1-8263-CA31B6306EB8}" destId="{23B40370-D269-4DC2-9F28-6BEE850104D0}" srcOrd="0" destOrd="0" presId="urn:microsoft.com/office/officeart/2005/8/layout/bProcess4"/>
    <dgm:cxn modelId="{0BD0B1A8-90AD-4E2F-9D1B-67F821F2EAC5}" type="presOf" srcId="{E841FFB0-F53D-42C9-BBCE-2DD6B180F8C6}" destId="{6A048726-F3C7-4F3D-8F13-A1C81BA01D85}" srcOrd="0" destOrd="0" presId="urn:microsoft.com/office/officeart/2005/8/layout/bProcess4"/>
    <dgm:cxn modelId="{9EFE861C-E87F-4453-AC3A-042B351D6529}" srcId="{DB33EF52-BDA2-41D3-A68C-B15F43A72C9C}" destId="{1733F503-0A03-4A36-85AB-D25701E00FED}" srcOrd="0" destOrd="0" parTransId="{B6BE1B9C-0931-4A9E-81DE-A878DBCA6CB6}" sibTransId="{C21AF94F-BC06-4FF0-848D-F97ACA2F2320}"/>
    <dgm:cxn modelId="{A1560480-EC69-406B-916E-24B78630716F}" srcId="{DB33EF52-BDA2-41D3-A68C-B15F43A72C9C}" destId="{73212AE3-D1DB-468C-B4FD-A13910D5314E}" srcOrd="6" destOrd="0" parTransId="{C3E5C83E-0041-4ED5-A91E-F56AC0D210A0}" sibTransId="{C66445EC-DFA2-4DF1-9DE0-E9409A865D84}"/>
    <dgm:cxn modelId="{816C2B6A-D8C3-4A3C-A002-7714665A8E12}" type="presOf" srcId="{947CFE6C-EB54-4682-9D9F-CD17D0BFCED7}" destId="{46CF635A-681F-4153-83D5-FBA9EDFCB79D}" srcOrd="0" destOrd="0" presId="urn:microsoft.com/office/officeart/2005/8/layout/bProcess4"/>
    <dgm:cxn modelId="{1FA0183D-753C-4BFD-8B10-3BBA6FE65F71}" type="presOf" srcId="{9012E9E9-A7EF-4926-B6E3-D92AF45555A3}" destId="{C02A81B3-15E6-4FF9-837E-840C3F37F0F7}" srcOrd="0" destOrd="0" presId="urn:microsoft.com/office/officeart/2005/8/layout/bProcess4"/>
    <dgm:cxn modelId="{917ABC90-383A-407D-9AB8-EEA4B9A944C9}" type="presOf" srcId="{B7F2140C-49F2-4253-AC2A-11A7EDD4D13D}" destId="{737AFCE7-C7EB-4A17-9E79-AECE947CF576}" srcOrd="0" destOrd="0" presId="urn:microsoft.com/office/officeart/2005/8/layout/bProcess4"/>
    <dgm:cxn modelId="{787E93DE-A6A3-4E37-AEAB-595C447AE983}" srcId="{DB33EF52-BDA2-41D3-A68C-B15F43A72C9C}" destId="{FE70532E-9448-4FF5-91CA-B072B4F251A7}" srcOrd="1" destOrd="0" parTransId="{9B34F7BD-B288-43E4-B2D7-2078EAAE161B}" sibTransId="{B7F2140C-49F2-4253-AC2A-11A7EDD4D13D}"/>
    <dgm:cxn modelId="{A586C728-7D19-42F9-97BB-1CA5FDE3B2F0}" srcId="{DB33EF52-BDA2-41D3-A68C-B15F43A72C9C}" destId="{C73252FE-83DE-4EC5-A10B-02B2C38C7304}" srcOrd="5" destOrd="0" parTransId="{2A2B7284-5E4A-495E-9BF7-64246A8385A7}" sibTransId="{80A85D18-C140-4B06-B3B8-5831F8160AC8}"/>
    <dgm:cxn modelId="{C797A07C-951E-4E8D-9ADB-3176C33A9EDA}" type="presOf" srcId="{7C2695A0-25F2-4F2E-A2B0-F3FFF0FE167E}" destId="{025FA73A-850C-442C-8710-3B2FFD53758B}" srcOrd="0" destOrd="0" presId="urn:microsoft.com/office/officeart/2005/8/layout/bProcess4"/>
    <dgm:cxn modelId="{3D01FF5E-0F98-4A78-A73D-9AA2B0A96DBE}" type="presOf" srcId="{C91EDA17-2DB9-48F9-9B9D-1C9BDB664F82}" destId="{2930BF5D-F928-431F-BDEC-54511C5BCE52}" srcOrd="0" destOrd="0" presId="urn:microsoft.com/office/officeart/2005/8/layout/bProcess4"/>
    <dgm:cxn modelId="{2758A3EF-58F8-44DF-8528-C8EA270D5D8C}" srcId="{DB33EF52-BDA2-41D3-A68C-B15F43A72C9C}" destId="{81001780-71A1-477F-8C9E-7FDEB86001D5}" srcOrd="3" destOrd="0" parTransId="{0FBC3772-AE57-4C3B-BD86-CE0D1EB4DDC9}" sibTransId="{9012E9E9-A7EF-4926-B6E3-D92AF45555A3}"/>
    <dgm:cxn modelId="{75F69AB3-1771-472D-94B3-008BE606E650}" type="presOf" srcId="{C73252FE-83DE-4EC5-A10B-02B2C38C7304}" destId="{60AF867C-4EA8-445A-A5CC-95153CC6C5E9}" srcOrd="0" destOrd="0" presId="urn:microsoft.com/office/officeart/2005/8/layout/bProcess4"/>
    <dgm:cxn modelId="{F7D3EE8A-2855-4ADC-B146-86A316B7C62F}" type="presOf" srcId="{1733F503-0A03-4A36-85AB-D25701E00FED}" destId="{5B0AF558-4EC2-4DDE-859D-0B88993EDC88}" srcOrd="0" destOrd="0" presId="urn:microsoft.com/office/officeart/2005/8/layout/bProcess4"/>
    <dgm:cxn modelId="{B06AE7BB-61A3-4B30-9D39-D50CD5D4A309}" type="presOf" srcId="{1A853E5C-B537-4659-BF5B-DED1A4046828}" destId="{2B51695C-520C-41AA-BEF2-D3820636DC5B}" srcOrd="0" destOrd="0" presId="urn:microsoft.com/office/officeart/2005/8/layout/bProcess4"/>
    <dgm:cxn modelId="{9490060D-FAB3-4A50-9ADA-C8AF07438513}" srcId="{DB33EF52-BDA2-41D3-A68C-B15F43A72C9C}" destId="{C91EDA17-2DB9-48F9-9B9D-1C9BDB664F82}" srcOrd="8" destOrd="0" parTransId="{6C084766-AE0D-4695-861D-80CD91FC79DD}" sibTransId="{D7CA63B4-C99E-41C0-9608-168BDF65BAA2}"/>
    <dgm:cxn modelId="{170BE3DC-F7F7-4D18-A52C-F44C72B87440}" type="presOf" srcId="{81001780-71A1-477F-8C9E-7FDEB86001D5}" destId="{272D4487-C9D2-4E27-A781-FF38D9A930F8}" srcOrd="0" destOrd="0" presId="urn:microsoft.com/office/officeart/2005/8/layout/bProcess4"/>
    <dgm:cxn modelId="{6106CE75-0D79-4A46-ACE4-1B73D7ED91E4}" type="presOf" srcId="{5058EE3C-5DF8-4FF4-BBB7-16D7A21AA3D7}" destId="{D58116B5-203C-4095-A06B-A62A9023FFA0}" srcOrd="0" destOrd="0" presId="urn:microsoft.com/office/officeart/2005/8/layout/bProcess4"/>
    <dgm:cxn modelId="{B5D33124-0F74-4283-A75D-AC719B588FD6}" type="presOf" srcId="{C21AF94F-BC06-4FF0-848D-F97ACA2F2320}" destId="{C9BB85D9-E8A5-4C73-B880-18A9C5517D7B}" srcOrd="0" destOrd="0" presId="urn:microsoft.com/office/officeart/2005/8/layout/bProcess4"/>
    <dgm:cxn modelId="{0B9DD826-7086-43B6-9277-26E22BE2271F}" type="presOf" srcId="{73212AE3-D1DB-468C-B4FD-A13910D5314E}" destId="{94FBD97B-8BE5-4769-896F-82D0AE84831E}" srcOrd="0" destOrd="0" presId="urn:microsoft.com/office/officeart/2005/8/layout/bProcess4"/>
    <dgm:cxn modelId="{6D107A54-5032-42F0-AF7E-F4FD31E9E4F3}" type="presParOf" srcId="{C5F27548-0AAA-451F-A5FE-6146713968A7}" destId="{00F6AFED-AA9C-4B40-996D-D9591A70F9D5}" srcOrd="0" destOrd="0" presId="urn:microsoft.com/office/officeart/2005/8/layout/bProcess4"/>
    <dgm:cxn modelId="{9850D737-1EA4-46BD-BB38-5D223E06D41A}" type="presParOf" srcId="{00F6AFED-AA9C-4B40-996D-D9591A70F9D5}" destId="{332DA5D0-5FF6-45F3-AFDD-5DC61F8E58FF}" srcOrd="0" destOrd="0" presId="urn:microsoft.com/office/officeart/2005/8/layout/bProcess4"/>
    <dgm:cxn modelId="{78297433-094D-4F81-978F-AC1AD25ED01D}" type="presParOf" srcId="{00F6AFED-AA9C-4B40-996D-D9591A70F9D5}" destId="{5B0AF558-4EC2-4DDE-859D-0B88993EDC88}" srcOrd="1" destOrd="0" presId="urn:microsoft.com/office/officeart/2005/8/layout/bProcess4"/>
    <dgm:cxn modelId="{E502C61D-2F8D-4C73-A88F-3CBF5EC9446D}" type="presParOf" srcId="{C5F27548-0AAA-451F-A5FE-6146713968A7}" destId="{C9BB85D9-E8A5-4C73-B880-18A9C5517D7B}" srcOrd="1" destOrd="0" presId="urn:microsoft.com/office/officeart/2005/8/layout/bProcess4"/>
    <dgm:cxn modelId="{D764D486-3410-42DF-A31D-924DCDF3FB2D}" type="presParOf" srcId="{C5F27548-0AAA-451F-A5FE-6146713968A7}" destId="{40887F45-B279-4119-AC43-95296C098BA3}" srcOrd="2" destOrd="0" presId="urn:microsoft.com/office/officeart/2005/8/layout/bProcess4"/>
    <dgm:cxn modelId="{FE711E7B-5D77-4D80-A933-85FCCDF5D9F9}" type="presParOf" srcId="{40887F45-B279-4119-AC43-95296C098BA3}" destId="{CD90F380-F760-4000-A677-6EFB3D29FF8F}" srcOrd="0" destOrd="0" presId="urn:microsoft.com/office/officeart/2005/8/layout/bProcess4"/>
    <dgm:cxn modelId="{C3F08C89-AB33-4777-82A4-064794083802}" type="presParOf" srcId="{40887F45-B279-4119-AC43-95296C098BA3}" destId="{8557F6B9-9DCD-47CF-BE60-733EA60A0CD4}" srcOrd="1" destOrd="0" presId="urn:microsoft.com/office/officeart/2005/8/layout/bProcess4"/>
    <dgm:cxn modelId="{DC31AEAA-B118-4827-BDA1-17957E136DB0}" type="presParOf" srcId="{C5F27548-0AAA-451F-A5FE-6146713968A7}" destId="{737AFCE7-C7EB-4A17-9E79-AECE947CF576}" srcOrd="3" destOrd="0" presId="urn:microsoft.com/office/officeart/2005/8/layout/bProcess4"/>
    <dgm:cxn modelId="{F2F896E6-A9D2-4F9C-A8A9-AE1F4EFE5A59}" type="presParOf" srcId="{C5F27548-0AAA-451F-A5FE-6146713968A7}" destId="{D9DF866F-C0D0-448B-9DC3-34386E6E4A1F}" srcOrd="4" destOrd="0" presId="urn:microsoft.com/office/officeart/2005/8/layout/bProcess4"/>
    <dgm:cxn modelId="{CBE7CDF3-3484-4F20-921B-CA1ADB3AF6E0}" type="presParOf" srcId="{D9DF866F-C0D0-448B-9DC3-34386E6E4A1F}" destId="{607625B3-6412-45AA-B69C-C8F6D594738A}" srcOrd="0" destOrd="0" presId="urn:microsoft.com/office/officeart/2005/8/layout/bProcess4"/>
    <dgm:cxn modelId="{B270B28D-8A1B-4FB6-B2EB-7B8837322A80}" type="presParOf" srcId="{D9DF866F-C0D0-448B-9DC3-34386E6E4A1F}" destId="{025FA73A-850C-442C-8710-3B2FFD53758B}" srcOrd="1" destOrd="0" presId="urn:microsoft.com/office/officeart/2005/8/layout/bProcess4"/>
    <dgm:cxn modelId="{3D8190A9-125E-4293-B6ED-00496ECAD925}" type="presParOf" srcId="{C5F27548-0AAA-451F-A5FE-6146713968A7}" destId="{2B51695C-520C-41AA-BEF2-D3820636DC5B}" srcOrd="5" destOrd="0" presId="urn:microsoft.com/office/officeart/2005/8/layout/bProcess4"/>
    <dgm:cxn modelId="{01DDB472-BD3C-4E6E-85D4-91FF07F33DA4}" type="presParOf" srcId="{C5F27548-0AAA-451F-A5FE-6146713968A7}" destId="{AD27775A-68B5-4D66-996E-F8359C14D586}" srcOrd="6" destOrd="0" presId="urn:microsoft.com/office/officeart/2005/8/layout/bProcess4"/>
    <dgm:cxn modelId="{28CF9FD5-645D-42ED-980E-0BB19395557C}" type="presParOf" srcId="{AD27775A-68B5-4D66-996E-F8359C14D586}" destId="{965CAA39-2D25-41E0-BFEB-08BE27FAB099}" srcOrd="0" destOrd="0" presId="urn:microsoft.com/office/officeart/2005/8/layout/bProcess4"/>
    <dgm:cxn modelId="{CC5FE2FB-4195-4883-9DE6-1BDB35E1A753}" type="presParOf" srcId="{AD27775A-68B5-4D66-996E-F8359C14D586}" destId="{272D4487-C9D2-4E27-A781-FF38D9A930F8}" srcOrd="1" destOrd="0" presId="urn:microsoft.com/office/officeart/2005/8/layout/bProcess4"/>
    <dgm:cxn modelId="{0E02D53F-E87B-49D4-8C21-D4B6602E4C41}" type="presParOf" srcId="{C5F27548-0AAA-451F-A5FE-6146713968A7}" destId="{C02A81B3-15E6-4FF9-837E-840C3F37F0F7}" srcOrd="7" destOrd="0" presId="urn:microsoft.com/office/officeart/2005/8/layout/bProcess4"/>
    <dgm:cxn modelId="{E54D6503-D118-46B1-82D1-D990B3C53C64}" type="presParOf" srcId="{C5F27548-0AAA-451F-A5FE-6146713968A7}" destId="{D7D8A6D6-B0C7-4006-B939-C5840DBC6632}" srcOrd="8" destOrd="0" presId="urn:microsoft.com/office/officeart/2005/8/layout/bProcess4"/>
    <dgm:cxn modelId="{AC674F52-62B0-4EBB-8683-C2C461DBAA22}" type="presParOf" srcId="{D7D8A6D6-B0C7-4006-B939-C5840DBC6632}" destId="{A4EEC3C5-A9AA-49D5-B003-6EDC383A9C8B}" srcOrd="0" destOrd="0" presId="urn:microsoft.com/office/officeart/2005/8/layout/bProcess4"/>
    <dgm:cxn modelId="{28BAECEF-731C-43BB-90FD-29A5A1DC4D6F}" type="presParOf" srcId="{D7D8A6D6-B0C7-4006-B939-C5840DBC6632}" destId="{23B40370-D269-4DC2-9F28-6BEE850104D0}" srcOrd="1" destOrd="0" presId="urn:microsoft.com/office/officeart/2005/8/layout/bProcess4"/>
    <dgm:cxn modelId="{684EA5FA-A643-4A84-B7BD-1A311E379B2A}" type="presParOf" srcId="{C5F27548-0AAA-451F-A5FE-6146713968A7}" destId="{6A048726-F3C7-4F3D-8F13-A1C81BA01D85}" srcOrd="9" destOrd="0" presId="urn:microsoft.com/office/officeart/2005/8/layout/bProcess4"/>
    <dgm:cxn modelId="{900F44AB-1FB2-48F0-A721-BF89A624F74E}" type="presParOf" srcId="{C5F27548-0AAA-451F-A5FE-6146713968A7}" destId="{75FF518F-5FBF-4BCD-AB0F-441E710DAE46}" srcOrd="10" destOrd="0" presId="urn:microsoft.com/office/officeart/2005/8/layout/bProcess4"/>
    <dgm:cxn modelId="{D63EE4D3-5AFE-4101-9165-14F62554B334}" type="presParOf" srcId="{75FF518F-5FBF-4BCD-AB0F-441E710DAE46}" destId="{CF6C8F4F-8051-4109-A2AF-7FED034F1B48}" srcOrd="0" destOrd="0" presId="urn:microsoft.com/office/officeart/2005/8/layout/bProcess4"/>
    <dgm:cxn modelId="{BBE839EE-2299-449A-B05A-78A5B63DE82C}" type="presParOf" srcId="{75FF518F-5FBF-4BCD-AB0F-441E710DAE46}" destId="{60AF867C-4EA8-445A-A5CC-95153CC6C5E9}" srcOrd="1" destOrd="0" presId="urn:microsoft.com/office/officeart/2005/8/layout/bProcess4"/>
    <dgm:cxn modelId="{BAB756AC-6943-43B0-96B4-BE240E7E0EF9}" type="presParOf" srcId="{C5F27548-0AAA-451F-A5FE-6146713968A7}" destId="{B130F758-A411-4D67-93BD-063125C8F2FB}" srcOrd="11" destOrd="0" presId="urn:microsoft.com/office/officeart/2005/8/layout/bProcess4"/>
    <dgm:cxn modelId="{71C6AF4B-4399-4135-90EC-F514D72843A6}" type="presParOf" srcId="{C5F27548-0AAA-451F-A5FE-6146713968A7}" destId="{60EB9213-B926-424B-BBBF-B50D28C8099C}" srcOrd="12" destOrd="0" presId="urn:microsoft.com/office/officeart/2005/8/layout/bProcess4"/>
    <dgm:cxn modelId="{4E0E48F3-6652-431C-A7FA-A6D39BFA7B95}" type="presParOf" srcId="{60EB9213-B926-424B-BBBF-B50D28C8099C}" destId="{D1B76810-2C1D-450C-A3FF-3DB7EFC99DED}" srcOrd="0" destOrd="0" presId="urn:microsoft.com/office/officeart/2005/8/layout/bProcess4"/>
    <dgm:cxn modelId="{70B4E81C-8550-48BC-B6F0-C6D54B1A7490}" type="presParOf" srcId="{60EB9213-B926-424B-BBBF-B50D28C8099C}" destId="{94FBD97B-8BE5-4769-896F-82D0AE84831E}" srcOrd="1" destOrd="0" presId="urn:microsoft.com/office/officeart/2005/8/layout/bProcess4"/>
    <dgm:cxn modelId="{D5D270EA-3309-48FE-82F5-B38A3F7BA2C5}" type="presParOf" srcId="{C5F27548-0AAA-451F-A5FE-6146713968A7}" destId="{B7F807B5-4811-428A-A122-99D260E549B0}" srcOrd="13" destOrd="0" presId="urn:microsoft.com/office/officeart/2005/8/layout/bProcess4"/>
    <dgm:cxn modelId="{A5EB1345-00F2-472D-8CD3-BD74930F4402}" type="presParOf" srcId="{C5F27548-0AAA-451F-A5FE-6146713968A7}" destId="{34177BE0-8313-4351-8171-F7753C93D8F6}" srcOrd="14" destOrd="0" presId="urn:microsoft.com/office/officeart/2005/8/layout/bProcess4"/>
    <dgm:cxn modelId="{25315EFF-89C2-4CBA-89F8-A55B31ED4640}" type="presParOf" srcId="{34177BE0-8313-4351-8171-F7753C93D8F6}" destId="{75971873-4C34-46FC-9D24-58498B1DE23C}" srcOrd="0" destOrd="0" presId="urn:microsoft.com/office/officeart/2005/8/layout/bProcess4"/>
    <dgm:cxn modelId="{57A74B3B-70BF-452A-AC77-553D1A4B2F80}" type="presParOf" srcId="{34177BE0-8313-4351-8171-F7753C93D8F6}" destId="{D58116B5-203C-4095-A06B-A62A9023FFA0}" srcOrd="1" destOrd="0" presId="urn:microsoft.com/office/officeart/2005/8/layout/bProcess4"/>
    <dgm:cxn modelId="{CB1B1FD2-12A8-4EC3-AA52-472F0F6C1C84}" type="presParOf" srcId="{C5F27548-0AAA-451F-A5FE-6146713968A7}" destId="{46CF635A-681F-4153-83D5-FBA9EDFCB79D}" srcOrd="15" destOrd="0" presId="urn:microsoft.com/office/officeart/2005/8/layout/bProcess4"/>
    <dgm:cxn modelId="{AA7231B1-CA63-4537-9B17-21A90F114F50}" type="presParOf" srcId="{C5F27548-0AAA-451F-A5FE-6146713968A7}" destId="{B9E25FF2-6981-4674-8313-6F1AEE6A5D46}" srcOrd="16" destOrd="0" presId="urn:microsoft.com/office/officeart/2005/8/layout/bProcess4"/>
    <dgm:cxn modelId="{946FC59C-A2F7-4F68-BDAA-B8F778203CC4}" type="presParOf" srcId="{B9E25FF2-6981-4674-8313-6F1AEE6A5D46}" destId="{16438189-AA7A-4F8F-9EBB-76E47AE66C0B}" srcOrd="0" destOrd="0" presId="urn:microsoft.com/office/officeart/2005/8/layout/bProcess4"/>
    <dgm:cxn modelId="{CF4B017D-1A8D-4271-B2CC-1D8DA6BB1440}" type="presParOf" srcId="{B9E25FF2-6981-4674-8313-6F1AEE6A5D46}" destId="{2930BF5D-F928-431F-BDEC-54511C5BCE52}"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3D0B58-9554-42C3-90B9-B95B0C82BF1D}" type="doc">
      <dgm:prSet loTypeId="urn:microsoft.com/office/officeart/2005/8/layout/cycle5" loCatId="cycle" qsTypeId="urn:microsoft.com/office/officeart/2005/8/quickstyle/simple1" qsCatId="simple" csTypeId="urn:microsoft.com/office/officeart/2005/8/colors/accent3_1" csCatId="accent3" phldr="1"/>
      <dgm:spPr/>
      <dgm:t>
        <a:bodyPr/>
        <a:lstStyle/>
        <a:p>
          <a:endParaRPr lang="es-MX"/>
        </a:p>
      </dgm:t>
    </dgm:pt>
    <dgm:pt modelId="{8811739D-1E0C-419F-A15B-FBDE90A7BF0D}">
      <dgm:prSet phldrT="[Texto]"/>
      <dgm:spPr/>
      <dgm:t>
        <a:bodyPr/>
        <a:lstStyle/>
        <a:p>
          <a:r>
            <a:rPr lang="es-MX" dirty="0" smtClean="0"/>
            <a:t>¿Qué?</a:t>
          </a:r>
          <a:endParaRPr lang="es-MX" dirty="0"/>
        </a:p>
      </dgm:t>
    </dgm:pt>
    <dgm:pt modelId="{2603081A-9561-4BE5-A280-8D87D3A7CEE6}" type="parTrans" cxnId="{CA2719D0-C6FB-4964-90AE-F9D1E942F4E3}">
      <dgm:prSet/>
      <dgm:spPr/>
      <dgm:t>
        <a:bodyPr/>
        <a:lstStyle/>
        <a:p>
          <a:endParaRPr lang="es-MX"/>
        </a:p>
      </dgm:t>
    </dgm:pt>
    <dgm:pt modelId="{B701CC4C-3411-4B88-8570-812E71320B4D}" type="sibTrans" cxnId="{CA2719D0-C6FB-4964-90AE-F9D1E942F4E3}">
      <dgm:prSet/>
      <dgm:spPr/>
      <dgm:t>
        <a:bodyPr/>
        <a:lstStyle/>
        <a:p>
          <a:endParaRPr lang="es-MX"/>
        </a:p>
      </dgm:t>
    </dgm:pt>
    <dgm:pt modelId="{E00B35C7-9A8D-44BD-8286-FDC6338BBEE9}">
      <dgm:prSet phldrT="[Texto]"/>
      <dgm:spPr/>
      <dgm:t>
        <a:bodyPr/>
        <a:lstStyle/>
        <a:p>
          <a:r>
            <a:rPr lang="es-MX" dirty="0" smtClean="0"/>
            <a:t>¿Para qué?</a:t>
          </a:r>
          <a:endParaRPr lang="es-MX" dirty="0"/>
        </a:p>
      </dgm:t>
    </dgm:pt>
    <dgm:pt modelId="{536287D6-F3DE-47C0-93C0-BF469F1616AB}" type="parTrans" cxnId="{3C3D374E-4B80-4E28-98C0-34EB2E0F5835}">
      <dgm:prSet/>
      <dgm:spPr/>
      <dgm:t>
        <a:bodyPr/>
        <a:lstStyle/>
        <a:p>
          <a:endParaRPr lang="es-MX"/>
        </a:p>
      </dgm:t>
    </dgm:pt>
    <dgm:pt modelId="{1FE68578-4D8A-4E05-A08C-4F86D120FFD5}" type="sibTrans" cxnId="{3C3D374E-4B80-4E28-98C0-34EB2E0F5835}">
      <dgm:prSet/>
      <dgm:spPr/>
      <dgm:t>
        <a:bodyPr/>
        <a:lstStyle/>
        <a:p>
          <a:endParaRPr lang="es-MX"/>
        </a:p>
      </dgm:t>
    </dgm:pt>
    <dgm:pt modelId="{1DBCB1A2-E500-4289-A1B9-487001E848F2}">
      <dgm:prSet phldrT="[Texto]"/>
      <dgm:spPr/>
      <dgm:t>
        <a:bodyPr/>
        <a:lstStyle/>
        <a:p>
          <a:r>
            <a:rPr lang="es-MX" dirty="0" smtClean="0"/>
            <a:t>¿Cómo?</a:t>
          </a:r>
          <a:endParaRPr lang="es-MX" dirty="0"/>
        </a:p>
      </dgm:t>
    </dgm:pt>
    <dgm:pt modelId="{CB5FFBBC-F51C-4D6A-801A-8511F4188F89}" type="parTrans" cxnId="{77BC0B77-E59B-4FF2-938A-1B630DFFA63F}">
      <dgm:prSet/>
      <dgm:spPr/>
      <dgm:t>
        <a:bodyPr/>
        <a:lstStyle/>
        <a:p>
          <a:endParaRPr lang="es-MX"/>
        </a:p>
      </dgm:t>
    </dgm:pt>
    <dgm:pt modelId="{4826C820-A7CF-4FAD-91E8-261258A3FEFE}" type="sibTrans" cxnId="{77BC0B77-E59B-4FF2-938A-1B630DFFA63F}">
      <dgm:prSet/>
      <dgm:spPr/>
      <dgm:t>
        <a:bodyPr/>
        <a:lstStyle/>
        <a:p>
          <a:endParaRPr lang="es-MX"/>
        </a:p>
      </dgm:t>
    </dgm:pt>
    <dgm:pt modelId="{31210F7C-DC15-4898-8905-D9D5162FD7C0}">
      <dgm:prSet phldrT="[Texto]"/>
      <dgm:spPr/>
      <dgm:t>
        <a:bodyPr/>
        <a:lstStyle/>
        <a:p>
          <a:r>
            <a:rPr lang="es-MX" dirty="0" smtClean="0"/>
            <a:t>¿A quién?</a:t>
          </a:r>
          <a:endParaRPr lang="es-MX" dirty="0"/>
        </a:p>
      </dgm:t>
    </dgm:pt>
    <dgm:pt modelId="{99217BD9-E23F-4C70-9A57-7D011DF36FE9}" type="parTrans" cxnId="{384CF88C-E939-43CE-9928-1EF208BA21F2}">
      <dgm:prSet/>
      <dgm:spPr/>
      <dgm:t>
        <a:bodyPr/>
        <a:lstStyle/>
        <a:p>
          <a:endParaRPr lang="es-MX"/>
        </a:p>
      </dgm:t>
    </dgm:pt>
    <dgm:pt modelId="{A38D43CE-7511-4797-95A3-9AC52A1CF903}" type="sibTrans" cxnId="{384CF88C-E939-43CE-9928-1EF208BA21F2}">
      <dgm:prSet/>
      <dgm:spPr/>
      <dgm:t>
        <a:bodyPr/>
        <a:lstStyle/>
        <a:p>
          <a:endParaRPr lang="es-MX"/>
        </a:p>
      </dgm:t>
    </dgm:pt>
    <dgm:pt modelId="{AD15784C-2E49-43C5-B803-A61CC00EF117}">
      <dgm:prSet phldrT="[Texto]"/>
      <dgm:spPr/>
      <dgm:t>
        <a:bodyPr/>
        <a:lstStyle/>
        <a:p>
          <a:r>
            <a:rPr lang="es-MX" dirty="0" smtClean="0"/>
            <a:t>¿Cuándo?</a:t>
          </a:r>
          <a:endParaRPr lang="es-MX" dirty="0"/>
        </a:p>
      </dgm:t>
    </dgm:pt>
    <dgm:pt modelId="{7CDCE17E-7974-4DC2-8E6B-06BAE5DFEDC6}" type="parTrans" cxnId="{A3A9AD47-B79A-4834-8C4A-E2CE8E76E3C0}">
      <dgm:prSet/>
      <dgm:spPr/>
      <dgm:t>
        <a:bodyPr/>
        <a:lstStyle/>
        <a:p>
          <a:endParaRPr lang="es-MX"/>
        </a:p>
      </dgm:t>
    </dgm:pt>
    <dgm:pt modelId="{6E219644-C793-4C2C-BEFD-E25AAB31502C}" type="sibTrans" cxnId="{A3A9AD47-B79A-4834-8C4A-E2CE8E76E3C0}">
      <dgm:prSet/>
      <dgm:spPr/>
      <dgm:t>
        <a:bodyPr/>
        <a:lstStyle/>
        <a:p>
          <a:endParaRPr lang="es-MX"/>
        </a:p>
      </dgm:t>
    </dgm:pt>
    <dgm:pt modelId="{02DC3B43-F969-4474-AB1F-68A9CF08DEB5}" type="pres">
      <dgm:prSet presAssocID="{EE3D0B58-9554-42C3-90B9-B95B0C82BF1D}" presName="cycle" presStyleCnt="0">
        <dgm:presLayoutVars>
          <dgm:dir/>
          <dgm:resizeHandles val="exact"/>
        </dgm:presLayoutVars>
      </dgm:prSet>
      <dgm:spPr/>
      <dgm:t>
        <a:bodyPr/>
        <a:lstStyle/>
        <a:p>
          <a:endParaRPr lang="es-MX"/>
        </a:p>
      </dgm:t>
    </dgm:pt>
    <dgm:pt modelId="{8C3D4B7F-3439-44F5-B0BC-A624F9272DB1}" type="pres">
      <dgm:prSet presAssocID="{8811739D-1E0C-419F-A15B-FBDE90A7BF0D}" presName="node" presStyleLbl="node1" presStyleIdx="0" presStyleCnt="5">
        <dgm:presLayoutVars>
          <dgm:bulletEnabled val="1"/>
        </dgm:presLayoutVars>
      </dgm:prSet>
      <dgm:spPr/>
      <dgm:t>
        <a:bodyPr/>
        <a:lstStyle/>
        <a:p>
          <a:endParaRPr lang="es-MX"/>
        </a:p>
      </dgm:t>
    </dgm:pt>
    <dgm:pt modelId="{841B2534-E7D3-4388-B8B2-008AC01D96E8}" type="pres">
      <dgm:prSet presAssocID="{8811739D-1E0C-419F-A15B-FBDE90A7BF0D}" presName="spNode" presStyleCnt="0"/>
      <dgm:spPr/>
    </dgm:pt>
    <dgm:pt modelId="{9414CA6B-CD40-4AA7-BD90-C3B49DE94931}" type="pres">
      <dgm:prSet presAssocID="{B701CC4C-3411-4B88-8570-812E71320B4D}" presName="sibTrans" presStyleLbl="sibTrans1D1" presStyleIdx="0" presStyleCnt="5"/>
      <dgm:spPr/>
      <dgm:t>
        <a:bodyPr/>
        <a:lstStyle/>
        <a:p>
          <a:endParaRPr lang="es-MX"/>
        </a:p>
      </dgm:t>
    </dgm:pt>
    <dgm:pt modelId="{199D086F-E190-44F2-BE72-4DA70506B030}" type="pres">
      <dgm:prSet presAssocID="{E00B35C7-9A8D-44BD-8286-FDC6338BBEE9}" presName="node" presStyleLbl="node1" presStyleIdx="1" presStyleCnt="5">
        <dgm:presLayoutVars>
          <dgm:bulletEnabled val="1"/>
        </dgm:presLayoutVars>
      </dgm:prSet>
      <dgm:spPr/>
      <dgm:t>
        <a:bodyPr/>
        <a:lstStyle/>
        <a:p>
          <a:endParaRPr lang="es-MX"/>
        </a:p>
      </dgm:t>
    </dgm:pt>
    <dgm:pt modelId="{3F040346-79F1-4BFA-835F-011FB3BC196A}" type="pres">
      <dgm:prSet presAssocID="{E00B35C7-9A8D-44BD-8286-FDC6338BBEE9}" presName="spNode" presStyleCnt="0"/>
      <dgm:spPr/>
    </dgm:pt>
    <dgm:pt modelId="{8722953D-0A4B-463F-8C25-D8500D1A1994}" type="pres">
      <dgm:prSet presAssocID="{1FE68578-4D8A-4E05-A08C-4F86D120FFD5}" presName="sibTrans" presStyleLbl="sibTrans1D1" presStyleIdx="1" presStyleCnt="5"/>
      <dgm:spPr/>
      <dgm:t>
        <a:bodyPr/>
        <a:lstStyle/>
        <a:p>
          <a:endParaRPr lang="es-MX"/>
        </a:p>
      </dgm:t>
    </dgm:pt>
    <dgm:pt modelId="{8579E0DB-4F98-4C03-BAB9-9A7C7464E9F6}" type="pres">
      <dgm:prSet presAssocID="{1DBCB1A2-E500-4289-A1B9-487001E848F2}" presName="node" presStyleLbl="node1" presStyleIdx="2" presStyleCnt="5">
        <dgm:presLayoutVars>
          <dgm:bulletEnabled val="1"/>
        </dgm:presLayoutVars>
      </dgm:prSet>
      <dgm:spPr/>
      <dgm:t>
        <a:bodyPr/>
        <a:lstStyle/>
        <a:p>
          <a:endParaRPr lang="es-MX"/>
        </a:p>
      </dgm:t>
    </dgm:pt>
    <dgm:pt modelId="{9DD95163-BB4F-4771-A2C6-EB9019AAAFDF}" type="pres">
      <dgm:prSet presAssocID="{1DBCB1A2-E500-4289-A1B9-487001E848F2}" presName="spNode" presStyleCnt="0"/>
      <dgm:spPr/>
    </dgm:pt>
    <dgm:pt modelId="{CF490314-035B-442B-8E35-B8BA7E68A329}" type="pres">
      <dgm:prSet presAssocID="{4826C820-A7CF-4FAD-91E8-261258A3FEFE}" presName="sibTrans" presStyleLbl="sibTrans1D1" presStyleIdx="2" presStyleCnt="5"/>
      <dgm:spPr/>
      <dgm:t>
        <a:bodyPr/>
        <a:lstStyle/>
        <a:p>
          <a:endParaRPr lang="es-MX"/>
        </a:p>
      </dgm:t>
    </dgm:pt>
    <dgm:pt modelId="{F13F88D6-860F-4DB0-A9E3-37BA842C1AFB}" type="pres">
      <dgm:prSet presAssocID="{31210F7C-DC15-4898-8905-D9D5162FD7C0}" presName="node" presStyleLbl="node1" presStyleIdx="3" presStyleCnt="5">
        <dgm:presLayoutVars>
          <dgm:bulletEnabled val="1"/>
        </dgm:presLayoutVars>
      </dgm:prSet>
      <dgm:spPr/>
      <dgm:t>
        <a:bodyPr/>
        <a:lstStyle/>
        <a:p>
          <a:endParaRPr lang="es-MX"/>
        </a:p>
      </dgm:t>
    </dgm:pt>
    <dgm:pt modelId="{916735B8-8269-4423-B8CF-6108722116A2}" type="pres">
      <dgm:prSet presAssocID="{31210F7C-DC15-4898-8905-D9D5162FD7C0}" presName="spNode" presStyleCnt="0"/>
      <dgm:spPr/>
    </dgm:pt>
    <dgm:pt modelId="{A25A98F8-386C-477B-9121-DBDFFCB8B918}" type="pres">
      <dgm:prSet presAssocID="{A38D43CE-7511-4797-95A3-9AC52A1CF903}" presName="sibTrans" presStyleLbl="sibTrans1D1" presStyleIdx="3" presStyleCnt="5"/>
      <dgm:spPr/>
      <dgm:t>
        <a:bodyPr/>
        <a:lstStyle/>
        <a:p>
          <a:endParaRPr lang="es-MX"/>
        </a:p>
      </dgm:t>
    </dgm:pt>
    <dgm:pt modelId="{42161818-149D-4DDD-972B-737F2088D592}" type="pres">
      <dgm:prSet presAssocID="{AD15784C-2E49-43C5-B803-A61CC00EF117}" presName="node" presStyleLbl="node1" presStyleIdx="4" presStyleCnt="5">
        <dgm:presLayoutVars>
          <dgm:bulletEnabled val="1"/>
        </dgm:presLayoutVars>
      </dgm:prSet>
      <dgm:spPr/>
      <dgm:t>
        <a:bodyPr/>
        <a:lstStyle/>
        <a:p>
          <a:endParaRPr lang="es-MX"/>
        </a:p>
      </dgm:t>
    </dgm:pt>
    <dgm:pt modelId="{96335422-DE7D-4348-BA7E-D382FB0BF389}" type="pres">
      <dgm:prSet presAssocID="{AD15784C-2E49-43C5-B803-A61CC00EF117}" presName="spNode" presStyleCnt="0"/>
      <dgm:spPr/>
    </dgm:pt>
    <dgm:pt modelId="{43AA4ACF-D463-4A11-B01A-A2D40C9471B6}" type="pres">
      <dgm:prSet presAssocID="{6E219644-C793-4C2C-BEFD-E25AAB31502C}" presName="sibTrans" presStyleLbl="sibTrans1D1" presStyleIdx="4" presStyleCnt="5"/>
      <dgm:spPr/>
      <dgm:t>
        <a:bodyPr/>
        <a:lstStyle/>
        <a:p>
          <a:endParaRPr lang="es-MX"/>
        </a:p>
      </dgm:t>
    </dgm:pt>
  </dgm:ptLst>
  <dgm:cxnLst>
    <dgm:cxn modelId="{A3A9AD47-B79A-4834-8C4A-E2CE8E76E3C0}" srcId="{EE3D0B58-9554-42C3-90B9-B95B0C82BF1D}" destId="{AD15784C-2E49-43C5-B803-A61CC00EF117}" srcOrd="4" destOrd="0" parTransId="{7CDCE17E-7974-4DC2-8E6B-06BAE5DFEDC6}" sibTransId="{6E219644-C793-4C2C-BEFD-E25AAB31502C}"/>
    <dgm:cxn modelId="{C2DCFFEE-2D71-408A-9D7A-F607C9CBFE76}" type="presOf" srcId="{B701CC4C-3411-4B88-8570-812E71320B4D}" destId="{9414CA6B-CD40-4AA7-BD90-C3B49DE94931}" srcOrd="0" destOrd="0" presId="urn:microsoft.com/office/officeart/2005/8/layout/cycle5"/>
    <dgm:cxn modelId="{BC14B8D2-0958-44A6-8911-1D60C4257C74}" type="presOf" srcId="{8811739D-1E0C-419F-A15B-FBDE90A7BF0D}" destId="{8C3D4B7F-3439-44F5-B0BC-A624F9272DB1}" srcOrd="0" destOrd="0" presId="urn:microsoft.com/office/officeart/2005/8/layout/cycle5"/>
    <dgm:cxn modelId="{57A43F04-2265-4731-8CD4-B60265B6D6D5}" type="presOf" srcId="{E00B35C7-9A8D-44BD-8286-FDC6338BBEE9}" destId="{199D086F-E190-44F2-BE72-4DA70506B030}" srcOrd="0" destOrd="0" presId="urn:microsoft.com/office/officeart/2005/8/layout/cycle5"/>
    <dgm:cxn modelId="{384CF88C-E939-43CE-9928-1EF208BA21F2}" srcId="{EE3D0B58-9554-42C3-90B9-B95B0C82BF1D}" destId="{31210F7C-DC15-4898-8905-D9D5162FD7C0}" srcOrd="3" destOrd="0" parTransId="{99217BD9-E23F-4C70-9A57-7D011DF36FE9}" sibTransId="{A38D43CE-7511-4797-95A3-9AC52A1CF903}"/>
    <dgm:cxn modelId="{325C70BA-1ACB-4C05-A94F-E3B3E6CBBEE6}" type="presOf" srcId="{1DBCB1A2-E500-4289-A1B9-487001E848F2}" destId="{8579E0DB-4F98-4C03-BAB9-9A7C7464E9F6}" srcOrd="0" destOrd="0" presId="urn:microsoft.com/office/officeart/2005/8/layout/cycle5"/>
    <dgm:cxn modelId="{F800546A-B9B1-472F-8A90-ABF894DF3201}" type="presOf" srcId="{EE3D0B58-9554-42C3-90B9-B95B0C82BF1D}" destId="{02DC3B43-F969-4474-AB1F-68A9CF08DEB5}" srcOrd="0" destOrd="0" presId="urn:microsoft.com/office/officeart/2005/8/layout/cycle5"/>
    <dgm:cxn modelId="{10082338-BDCF-4A2B-8151-1D85FB20F2BF}" type="presOf" srcId="{A38D43CE-7511-4797-95A3-9AC52A1CF903}" destId="{A25A98F8-386C-477B-9121-DBDFFCB8B918}" srcOrd="0" destOrd="0" presId="urn:microsoft.com/office/officeart/2005/8/layout/cycle5"/>
    <dgm:cxn modelId="{6F628F48-92DB-4E99-9619-C3F712EE13F9}" type="presOf" srcId="{31210F7C-DC15-4898-8905-D9D5162FD7C0}" destId="{F13F88D6-860F-4DB0-A9E3-37BA842C1AFB}" srcOrd="0" destOrd="0" presId="urn:microsoft.com/office/officeart/2005/8/layout/cycle5"/>
    <dgm:cxn modelId="{77BC0B77-E59B-4FF2-938A-1B630DFFA63F}" srcId="{EE3D0B58-9554-42C3-90B9-B95B0C82BF1D}" destId="{1DBCB1A2-E500-4289-A1B9-487001E848F2}" srcOrd="2" destOrd="0" parTransId="{CB5FFBBC-F51C-4D6A-801A-8511F4188F89}" sibTransId="{4826C820-A7CF-4FAD-91E8-261258A3FEFE}"/>
    <dgm:cxn modelId="{CA2719D0-C6FB-4964-90AE-F9D1E942F4E3}" srcId="{EE3D0B58-9554-42C3-90B9-B95B0C82BF1D}" destId="{8811739D-1E0C-419F-A15B-FBDE90A7BF0D}" srcOrd="0" destOrd="0" parTransId="{2603081A-9561-4BE5-A280-8D87D3A7CEE6}" sibTransId="{B701CC4C-3411-4B88-8570-812E71320B4D}"/>
    <dgm:cxn modelId="{3C3D374E-4B80-4E28-98C0-34EB2E0F5835}" srcId="{EE3D0B58-9554-42C3-90B9-B95B0C82BF1D}" destId="{E00B35C7-9A8D-44BD-8286-FDC6338BBEE9}" srcOrd="1" destOrd="0" parTransId="{536287D6-F3DE-47C0-93C0-BF469F1616AB}" sibTransId="{1FE68578-4D8A-4E05-A08C-4F86D120FFD5}"/>
    <dgm:cxn modelId="{5FEC1C7A-429B-42B5-8D60-46A93961E970}" type="presOf" srcId="{AD15784C-2E49-43C5-B803-A61CC00EF117}" destId="{42161818-149D-4DDD-972B-737F2088D592}" srcOrd="0" destOrd="0" presId="urn:microsoft.com/office/officeart/2005/8/layout/cycle5"/>
    <dgm:cxn modelId="{A3AD3FAD-83C0-4D4F-8846-3FD4861B94A8}" type="presOf" srcId="{6E219644-C793-4C2C-BEFD-E25AAB31502C}" destId="{43AA4ACF-D463-4A11-B01A-A2D40C9471B6}" srcOrd="0" destOrd="0" presId="urn:microsoft.com/office/officeart/2005/8/layout/cycle5"/>
    <dgm:cxn modelId="{FC8F612B-28B0-4D30-8782-8401C1595A10}" type="presOf" srcId="{1FE68578-4D8A-4E05-A08C-4F86D120FFD5}" destId="{8722953D-0A4B-463F-8C25-D8500D1A1994}" srcOrd="0" destOrd="0" presId="urn:microsoft.com/office/officeart/2005/8/layout/cycle5"/>
    <dgm:cxn modelId="{1AA9CEF1-BBEB-4E4A-99EA-86947141E9A7}" type="presOf" srcId="{4826C820-A7CF-4FAD-91E8-261258A3FEFE}" destId="{CF490314-035B-442B-8E35-B8BA7E68A329}" srcOrd="0" destOrd="0" presId="urn:microsoft.com/office/officeart/2005/8/layout/cycle5"/>
    <dgm:cxn modelId="{64639827-377F-42C1-A99A-3C2C07B50DE7}" type="presParOf" srcId="{02DC3B43-F969-4474-AB1F-68A9CF08DEB5}" destId="{8C3D4B7F-3439-44F5-B0BC-A624F9272DB1}" srcOrd="0" destOrd="0" presId="urn:microsoft.com/office/officeart/2005/8/layout/cycle5"/>
    <dgm:cxn modelId="{A77F02AB-B869-4656-BA8E-B98D0970D7DC}" type="presParOf" srcId="{02DC3B43-F969-4474-AB1F-68A9CF08DEB5}" destId="{841B2534-E7D3-4388-B8B2-008AC01D96E8}" srcOrd="1" destOrd="0" presId="urn:microsoft.com/office/officeart/2005/8/layout/cycle5"/>
    <dgm:cxn modelId="{7659DB47-7506-47AE-B75A-ACBC2E3E10CE}" type="presParOf" srcId="{02DC3B43-F969-4474-AB1F-68A9CF08DEB5}" destId="{9414CA6B-CD40-4AA7-BD90-C3B49DE94931}" srcOrd="2" destOrd="0" presId="urn:microsoft.com/office/officeart/2005/8/layout/cycle5"/>
    <dgm:cxn modelId="{EC138E38-6231-41B6-8B97-5CD30667F0B4}" type="presParOf" srcId="{02DC3B43-F969-4474-AB1F-68A9CF08DEB5}" destId="{199D086F-E190-44F2-BE72-4DA70506B030}" srcOrd="3" destOrd="0" presId="urn:microsoft.com/office/officeart/2005/8/layout/cycle5"/>
    <dgm:cxn modelId="{AA32CDF8-64D2-460A-AED5-FE997FAE1D25}" type="presParOf" srcId="{02DC3B43-F969-4474-AB1F-68A9CF08DEB5}" destId="{3F040346-79F1-4BFA-835F-011FB3BC196A}" srcOrd="4" destOrd="0" presId="urn:microsoft.com/office/officeart/2005/8/layout/cycle5"/>
    <dgm:cxn modelId="{8C1A8BE1-20D5-4BC2-BA11-283AE04A3AD2}" type="presParOf" srcId="{02DC3B43-F969-4474-AB1F-68A9CF08DEB5}" destId="{8722953D-0A4B-463F-8C25-D8500D1A1994}" srcOrd="5" destOrd="0" presId="urn:microsoft.com/office/officeart/2005/8/layout/cycle5"/>
    <dgm:cxn modelId="{13740F11-CDF1-4D63-B172-BB767E3D8E43}" type="presParOf" srcId="{02DC3B43-F969-4474-AB1F-68A9CF08DEB5}" destId="{8579E0DB-4F98-4C03-BAB9-9A7C7464E9F6}" srcOrd="6" destOrd="0" presId="urn:microsoft.com/office/officeart/2005/8/layout/cycle5"/>
    <dgm:cxn modelId="{051AF4E1-ED32-47BB-A96A-08194F796CFF}" type="presParOf" srcId="{02DC3B43-F969-4474-AB1F-68A9CF08DEB5}" destId="{9DD95163-BB4F-4771-A2C6-EB9019AAAFDF}" srcOrd="7" destOrd="0" presId="urn:microsoft.com/office/officeart/2005/8/layout/cycle5"/>
    <dgm:cxn modelId="{A204A25C-FBB9-40D1-AA1F-E44F793F525F}" type="presParOf" srcId="{02DC3B43-F969-4474-AB1F-68A9CF08DEB5}" destId="{CF490314-035B-442B-8E35-B8BA7E68A329}" srcOrd="8" destOrd="0" presId="urn:microsoft.com/office/officeart/2005/8/layout/cycle5"/>
    <dgm:cxn modelId="{8F4E33C9-F0AF-43C9-B3EC-ED6C90087510}" type="presParOf" srcId="{02DC3B43-F969-4474-AB1F-68A9CF08DEB5}" destId="{F13F88D6-860F-4DB0-A9E3-37BA842C1AFB}" srcOrd="9" destOrd="0" presId="urn:microsoft.com/office/officeart/2005/8/layout/cycle5"/>
    <dgm:cxn modelId="{45C0BB9B-F9FF-48E3-8A0D-70D8B9B67C25}" type="presParOf" srcId="{02DC3B43-F969-4474-AB1F-68A9CF08DEB5}" destId="{916735B8-8269-4423-B8CF-6108722116A2}" srcOrd="10" destOrd="0" presId="urn:microsoft.com/office/officeart/2005/8/layout/cycle5"/>
    <dgm:cxn modelId="{457D3189-3D1A-4AD8-B393-DB209C31D7E1}" type="presParOf" srcId="{02DC3B43-F969-4474-AB1F-68A9CF08DEB5}" destId="{A25A98F8-386C-477B-9121-DBDFFCB8B918}" srcOrd="11" destOrd="0" presId="urn:microsoft.com/office/officeart/2005/8/layout/cycle5"/>
    <dgm:cxn modelId="{CE4B7B57-D240-4619-9C17-7371DCF8956B}" type="presParOf" srcId="{02DC3B43-F969-4474-AB1F-68A9CF08DEB5}" destId="{42161818-149D-4DDD-972B-737F2088D592}" srcOrd="12" destOrd="0" presId="urn:microsoft.com/office/officeart/2005/8/layout/cycle5"/>
    <dgm:cxn modelId="{A7F8FBF4-2FD5-4CA1-A071-C747A037B34D}" type="presParOf" srcId="{02DC3B43-F969-4474-AB1F-68A9CF08DEB5}" destId="{96335422-DE7D-4348-BA7E-D382FB0BF389}" srcOrd="13" destOrd="0" presId="urn:microsoft.com/office/officeart/2005/8/layout/cycle5"/>
    <dgm:cxn modelId="{14AE1453-7833-4013-8603-6249EEE48E69}" type="presParOf" srcId="{02DC3B43-F969-4474-AB1F-68A9CF08DEB5}" destId="{43AA4ACF-D463-4A11-B01A-A2D40C9471B6}"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FBF92B-0A82-4E07-B549-64EFE4310A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48EB1205-D931-4C7D-9270-2F86690B7489}">
      <dgm:prSet phldrT="[Texto]" custT="1"/>
      <dgm:spPr/>
      <dgm:t>
        <a:bodyPr/>
        <a:lstStyle/>
        <a:p>
          <a:r>
            <a:rPr lang="es-MX" sz="1800" dirty="0" smtClean="0">
              <a:latin typeface="Arial" pitchFamily="34" charset="0"/>
              <a:cs typeface="Arial" pitchFamily="34" charset="0"/>
            </a:rPr>
            <a:t>Compilación de información, que puede ser o no instrumentada.</a:t>
          </a:r>
          <a:endParaRPr lang="es-MX" sz="1800" dirty="0">
            <a:latin typeface="Arial" pitchFamily="34" charset="0"/>
            <a:cs typeface="Arial" pitchFamily="34" charset="0"/>
          </a:endParaRPr>
        </a:p>
      </dgm:t>
    </dgm:pt>
    <dgm:pt modelId="{9301C716-FDB6-4A99-B975-942E4971506E}" type="parTrans" cxnId="{8C697EB6-0582-4610-A8A7-F3E2B641EA3A}">
      <dgm:prSet/>
      <dgm:spPr/>
      <dgm:t>
        <a:bodyPr/>
        <a:lstStyle/>
        <a:p>
          <a:endParaRPr lang="es-MX"/>
        </a:p>
      </dgm:t>
    </dgm:pt>
    <dgm:pt modelId="{E7D59303-7893-405E-ACF3-13A55E237A84}" type="sibTrans" cxnId="{8C697EB6-0582-4610-A8A7-F3E2B641EA3A}">
      <dgm:prSet/>
      <dgm:spPr/>
      <dgm:t>
        <a:bodyPr/>
        <a:lstStyle/>
        <a:p>
          <a:endParaRPr lang="es-MX"/>
        </a:p>
      </dgm:t>
    </dgm:pt>
    <dgm:pt modelId="{686B7784-B75F-4082-A606-9715375B5B9A}">
      <dgm:prSet phldrT="[Texto]" custT="1"/>
      <dgm:spPr>
        <a:solidFill>
          <a:schemeClr val="bg2"/>
        </a:solidFill>
      </dgm:spPr>
      <dgm:t>
        <a:bodyPr/>
        <a:lstStyle/>
        <a:p>
          <a:r>
            <a:rPr lang="es-MX" sz="1800" dirty="0" smtClean="0">
              <a:solidFill>
                <a:schemeClr val="tx1">
                  <a:lumMod val="75000"/>
                  <a:lumOff val="25000"/>
                </a:schemeClr>
              </a:solidFill>
              <a:latin typeface="Arial" pitchFamily="34" charset="0"/>
              <a:cs typeface="Arial" pitchFamily="34" charset="0"/>
            </a:rPr>
            <a:t>Análisis de esta información y juicios sobre el resultado.</a:t>
          </a:r>
          <a:endParaRPr lang="es-MX" sz="1800" dirty="0">
            <a:solidFill>
              <a:schemeClr val="tx1">
                <a:lumMod val="75000"/>
                <a:lumOff val="25000"/>
              </a:schemeClr>
            </a:solidFill>
            <a:latin typeface="Arial" pitchFamily="34" charset="0"/>
            <a:cs typeface="Arial" pitchFamily="34" charset="0"/>
          </a:endParaRPr>
        </a:p>
      </dgm:t>
    </dgm:pt>
    <dgm:pt modelId="{F875A53B-477A-472E-9C43-591559F9A59C}" type="parTrans" cxnId="{86029E0B-BBF5-4023-ACE1-93595AE43395}">
      <dgm:prSet/>
      <dgm:spPr/>
      <dgm:t>
        <a:bodyPr/>
        <a:lstStyle/>
        <a:p>
          <a:endParaRPr lang="es-MX"/>
        </a:p>
      </dgm:t>
    </dgm:pt>
    <dgm:pt modelId="{C890D338-AFD7-4DE4-8B19-87A042308E33}" type="sibTrans" cxnId="{86029E0B-BBF5-4023-ACE1-93595AE43395}">
      <dgm:prSet/>
      <dgm:spPr/>
      <dgm:t>
        <a:bodyPr/>
        <a:lstStyle/>
        <a:p>
          <a:endParaRPr lang="es-MX"/>
        </a:p>
      </dgm:t>
    </dgm:pt>
    <dgm:pt modelId="{4726CA6C-EEB8-4C23-849B-D1EF82649F33}">
      <dgm:prSet phldrT="[Texto]" custT="1"/>
      <dgm:spPr/>
      <dgm:t>
        <a:bodyPr/>
        <a:lstStyle/>
        <a:p>
          <a:r>
            <a:rPr lang="es-MX" sz="1800" dirty="0" smtClean="0">
              <a:latin typeface="Arial" pitchFamily="34" charset="0"/>
              <a:cs typeface="Arial" pitchFamily="34" charset="0"/>
            </a:rPr>
            <a:t>Toma de decisiones de acuerdo con el juicio emitido.</a:t>
          </a:r>
          <a:endParaRPr lang="es-MX" sz="1800" dirty="0">
            <a:latin typeface="Arial" pitchFamily="34" charset="0"/>
            <a:cs typeface="Arial" pitchFamily="34" charset="0"/>
          </a:endParaRPr>
        </a:p>
      </dgm:t>
    </dgm:pt>
    <dgm:pt modelId="{2AD216D3-07D6-4CB8-9EE1-CA37B2B54725}" type="parTrans" cxnId="{FA6FEA2D-C983-489D-9C48-F5CBAF475C64}">
      <dgm:prSet/>
      <dgm:spPr/>
      <dgm:t>
        <a:bodyPr/>
        <a:lstStyle/>
        <a:p>
          <a:endParaRPr lang="es-MX"/>
        </a:p>
      </dgm:t>
    </dgm:pt>
    <dgm:pt modelId="{57AC9581-A0B5-4FA0-882A-205823191A53}" type="sibTrans" cxnId="{FA6FEA2D-C983-489D-9C48-F5CBAF475C64}">
      <dgm:prSet/>
      <dgm:spPr/>
      <dgm:t>
        <a:bodyPr/>
        <a:lstStyle/>
        <a:p>
          <a:endParaRPr lang="es-MX"/>
        </a:p>
      </dgm:t>
    </dgm:pt>
    <dgm:pt modelId="{5F1212C6-B564-4983-AD06-1DC24FB44ECC}" type="pres">
      <dgm:prSet presAssocID="{C9FBF92B-0A82-4E07-B549-64EFE4310A60}" presName="linear" presStyleCnt="0">
        <dgm:presLayoutVars>
          <dgm:dir/>
          <dgm:animLvl val="lvl"/>
          <dgm:resizeHandles val="exact"/>
        </dgm:presLayoutVars>
      </dgm:prSet>
      <dgm:spPr/>
      <dgm:t>
        <a:bodyPr/>
        <a:lstStyle/>
        <a:p>
          <a:endParaRPr lang="es-MX"/>
        </a:p>
      </dgm:t>
    </dgm:pt>
    <dgm:pt modelId="{5955C20E-F298-4FC6-A950-4A1FDBB83EF9}" type="pres">
      <dgm:prSet presAssocID="{48EB1205-D931-4C7D-9270-2F86690B7489}" presName="parentLin" presStyleCnt="0"/>
      <dgm:spPr/>
    </dgm:pt>
    <dgm:pt modelId="{5E0D5116-DA7F-4B83-9E7D-AE9E29C90659}" type="pres">
      <dgm:prSet presAssocID="{48EB1205-D931-4C7D-9270-2F86690B7489}" presName="parentLeftMargin" presStyleLbl="node1" presStyleIdx="0" presStyleCnt="3"/>
      <dgm:spPr/>
      <dgm:t>
        <a:bodyPr/>
        <a:lstStyle/>
        <a:p>
          <a:endParaRPr lang="es-MX"/>
        </a:p>
      </dgm:t>
    </dgm:pt>
    <dgm:pt modelId="{494E825B-159D-41EC-B5B8-484480027E01}" type="pres">
      <dgm:prSet presAssocID="{48EB1205-D931-4C7D-9270-2F86690B7489}" presName="parentText" presStyleLbl="node1" presStyleIdx="0" presStyleCnt="3">
        <dgm:presLayoutVars>
          <dgm:chMax val="0"/>
          <dgm:bulletEnabled val="1"/>
        </dgm:presLayoutVars>
      </dgm:prSet>
      <dgm:spPr/>
      <dgm:t>
        <a:bodyPr/>
        <a:lstStyle/>
        <a:p>
          <a:endParaRPr lang="es-MX"/>
        </a:p>
      </dgm:t>
    </dgm:pt>
    <dgm:pt modelId="{B15B3B04-166E-4E8E-A762-93FC771A2AAA}" type="pres">
      <dgm:prSet presAssocID="{48EB1205-D931-4C7D-9270-2F86690B7489}" presName="negativeSpace" presStyleCnt="0"/>
      <dgm:spPr/>
    </dgm:pt>
    <dgm:pt modelId="{1F31750F-F739-49F8-A8DB-86ECF0F07D0E}" type="pres">
      <dgm:prSet presAssocID="{48EB1205-D931-4C7D-9270-2F86690B7489}" presName="childText" presStyleLbl="conFgAcc1" presStyleIdx="0" presStyleCnt="3">
        <dgm:presLayoutVars>
          <dgm:bulletEnabled val="1"/>
        </dgm:presLayoutVars>
      </dgm:prSet>
      <dgm:spPr/>
    </dgm:pt>
    <dgm:pt modelId="{2C6E064D-E434-46D2-82FB-A835169F9982}" type="pres">
      <dgm:prSet presAssocID="{E7D59303-7893-405E-ACF3-13A55E237A84}" presName="spaceBetweenRectangles" presStyleCnt="0"/>
      <dgm:spPr/>
    </dgm:pt>
    <dgm:pt modelId="{54E984B1-04B9-401B-A2DB-F1601ED514F0}" type="pres">
      <dgm:prSet presAssocID="{686B7784-B75F-4082-A606-9715375B5B9A}" presName="parentLin" presStyleCnt="0"/>
      <dgm:spPr/>
    </dgm:pt>
    <dgm:pt modelId="{F6996F0D-EFE9-4549-BF5E-035B480AC936}" type="pres">
      <dgm:prSet presAssocID="{686B7784-B75F-4082-A606-9715375B5B9A}" presName="parentLeftMargin" presStyleLbl="node1" presStyleIdx="0" presStyleCnt="3"/>
      <dgm:spPr/>
      <dgm:t>
        <a:bodyPr/>
        <a:lstStyle/>
        <a:p>
          <a:endParaRPr lang="es-MX"/>
        </a:p>
      </dgm:t>
    </dgm:pt>
    <dgm:pt modelId="{B7B9570B-2320-4152-A66F-AA0A10E167A8}" type="pres">
      <dgm:prSet presAssocID="{686B7784-B75F-4082-A606-9715375B5B9A}" presName="parentText" presStyleLbl="node1" presStyleIdx="1" presStyleCnt="3">
        <dgm:presLayoutVars>
          <dgm:chMax val="0"/>
          <dgm:bulletEnabled val="1"/>
        </dgm:presLayoutVars>
      </dgm:prSet>
      <dgm:spPr/>
      <dgm:t>
        <a:bodyPr/>
        <a:lstStyle/>
        <a:p>
          <a:endParaRPr lang="es-MX"/>
        </a:p>
      </dgm:t>
    </dgm:pt>
    <dgm:pt modelId="{FED1753D-691A-4054-B8FA-270E47CDFF99}" type="pres">
      <dgm:prSet presAssocID="{686B7784-B75F-4082-A606-9715375B5B9A}" presName="negativeSpace" presStyleCnt="0"/>
      <dgm:spPr/>
    </dgm:pt>
    <dgm:pt modelId="{C8FBA48D-41BF-4342-9686-BFA7855E2919}" type="pres">
      <dgm:prSet presAssocID="{686B7784-B75F-4082-A606-9715375B5B9A}" presName="childText" presStyleLbl="conFgAcc1" presStyleIdx="1" presStyleCnt="3">
        <dgm:presLayoutVars>
          <dgm:bulletEnabled val="1"/>
        </dgm:presLayoutVars>
      </dgm:prSet>
      <dgm:spPr/>
    </dgm:pt>
    <dgm:pt modelId="{62E63E34-7512-4379-B2E2-65B0BAE32F43}" type="pres">
      <dgm:prSet presAssocID="{C890D338-AFD7-4DE4-8B19-87A042308E33}" presName="spaceBetweenRectangles" presStyleCnt="0"/>
      <dgm:spPr/>
    </dgm:pt>
    <dgm:pt modelId="{949178F9-6C74-46E4-91CC-6B9A742D9A59}" type="pres">
      <dgm:prSet presAssocID="{4726CA6C-EEB8-4C23-849B-D1EF82649F33}" presName="parentLin" presStyleCnt="0"/>
      <dgm:spPr/>
    </dgm:pt>
    <dgm:pt modelId="{AEB61996-A390-46EB-B5BB-CE56C501435B}" type="pres">
      <dgm:prSet presAssocID="{4726CA6C-EEB8-4C23-849B-D1EF82649F33}" presName="parentLeftMargin" presStyleLbl="node1" presStyleIdx="1" presStyleCnt="3"/>
      <dgm:spPr/>
      <dgm:t>
        <a:bodyPr/>
        <a:lstStyle/>
        <a:p>
          <a:endParaRPr lang="es-MX"/>
        </a:p>
      </dgm:t>
    </dgm:pt>
    <dgm:pt modelId="{BBA0D468-A4E5-4D22-A0A6-7A6B3506DCAC}" type="pres">
      <dgm:prSet presAssocID="{4726CA6C-EEB8-4C23-849B-D1EF82649F33}" presName="parentText" presStyleLbl="node1" presStyleIdx="2" presStyleCnt="3">
        <dgm:presLayoutVars>
          <dgm:chMax val="0"/>
          <dgm:bulletEnabled val="1"/>
        </dgm:presLayoutVars>
      </dgm:prSet>
      <dgm:spPr/>
      <dgm:t>
        <a:bodyPr/>
        <a:lstStyle/>
        <a:p>
          <a:endParaRPr lang="es-MX"/>
        </a:p>
      </dgm:t>
    </dgm:pt>
    <dgm:pt modelId="{B840E468-EA04-4982-B336-B09F6C674198}" type="pres">
      <dgm:prSet presAssocID="{4726CA6C-EEB8-4C23-849B-D1EF82649F33}" presName="negativeSpace" presStyleCnt="0"/>
      <dgm:spPr/>
    </dgm:pt>
    <dgm:pt modelId="{126F058C-F74F-40C8-9602-3049F9D09B1C}" type="pres">
      <dgm:prSet presAssocID="{4726CA6C-EEB8-4C23-849B-D1EF82649F33}" presName="childText" presStyleLbl="conFgAcc1" presStyleIdx="2" presStyleCnt="3">
        <dgm:presLayoutVars>
          <dgm:bulletEnabled val="1"/>
        </dgm:presLayoutVars>
      </dgm:prSet>
      <dgm:spPr/>
    </dgm:pt>
  </dgm:ptLst>
  <dgm:cxnLst>
    <dgm:cxn modelId="{8C697EB6-0582-4610-A8A7-F3E2B641EA3A}" srcId="{C9FBF92B-0A82-4E07-B549-64EFE4310A60}" destId="{48EB1205-D931-4C7D-9270-2F86690B7489}" srcOrd="0" destOrd="0" parTransId="{9301C716-FDB6-4A99-B975-942E4971506E}" sibTransId="{E7D59303-7893-405E-ACF3-13A55E237A84}"/>
    <dgm:cxn modelId="{86029E0B-BBF5-4023-ACE1-93595AE43395}" srcId="{C9FBF92B-0A82-4E07-B549-64EFE4310A60}" destId="{686B7784-B75F-4082-A606-9715375B5B9A}" srcOrd="1" destOrd="0" parTransId="{F875A53B-477A-472E-9C43-591559F9A59C}" sibTransId="{C890D338-AFD7-4DE4-8B19-87A042308E33}"/>
    <dgm:cxn modelId="{AD1F2BC4-FA7F-461E-8F10-6AF5127AB6B1}" type="presOf" srcId="{48EB1205-D931-4C7D-9270-2F86690B7489}" destId="{5E0D5116-DA7F-4B83-9E7D-AE9E29C90659}" srcOrd="0" destOrd="0" presId="urn:microsoft.com/office/officeart/2005/8/layout/list1"/>
    <dgm:cxn modelId="{4826CB1D-E2DA-445D-8BC6-0177BD40D3B4}" type="presOf" srcId="{4726CA6C-EEB8-4C23-849B-D1EF82649F33}" destId="{BBA0D468-A4E5-4D22-A0A6-7A6B3506DCAC}" srcOrd="1" destOrd="0" presId="urn:microsoft.com/office/officeart/2005/8/layout/list1"/>
    <dgm:cxn modelId="{6938F07D-9BCE-41B5-90EE-B5DCDCA621C9}" type="presOf" srcId="{686B7784-B75F-4082-A606-9715375B5B9A}" destId="{B7B9570B-2320-4152-A66F-AA0A10E167A8}" srcOrd="1" destOrd="0" presId="urn:microsoft.com/office/officeart/2005/8/layout/list1"/>
    <dgm:cxn modelId="{67E96217-B2D0-444A-8C6E-4A26231E3672}" type="presOf" srcId="{686B7784-B75F-4082-A606-9715375B5B9A}" destId="{F6996F0D-EFE9-4549-BF5E-035B480AC936}" srcOrd="0" destOrd="0" presId="urn:microsoft.com/office/officeart/2005/8/layout/list1"/>
    <dgm:cxn modelId="{8DC4E912-87CB-4927-82D2-A4017801DC8C}" type="presOf" srcId="{4726CA6C-EEB8-4C23-849B-D1EF82649F33}" destId="{AEB61996-A390-46EB-B5BB-CE56C501435B}" srcOrd="0" destOrd="0" presId="urn:microsoft.com/office/officeart/2005/8/layout/list1"/>
    <dgm:cxn modelId="{E73F9EB1-9987-407B-A0B8-56108CD5D569}" type="presOf" srcId="{48EB1205-D931-4C7D-9270-2F86690B7489}" destId="{494E825B-159D-41EC-B5B8-484480027E01}" srcOrd="1" destOrd="0" presId="urn:microsoft.com/office/officeart/2005/8/layout/list1"/>
    <dgm:cxn modelId="{30044270-AA98-49DC-ADF5-E3626472BA6C}" type="presOf" srcId="{C9FBF92B-0A82-4E07-B549-64EFE4310A60}" destId="{5F1212C6-B564-4983-AD06-1DC24FB44ECC}" srcOrd="0" destOrd="0" presId="urn:microsoft.com/office/officeart/2005/8/layout/list1"/>
    <dgm:cxn modelId="{FA6FEA2D-C983-489D-9C48-F5CBAF475C64}" srcId="{C9FBF92B-0A82-4E07-B549-64EFE4310A60}" destId="{4726CA6C-EEB8-4C23-849B-D1EF82649F33}" srcOrd="2" destOrd="0" parTransId="{2AD216D3-07D6-4CB8-9EE1-CA37B2B54725}" sibTransId="{57AC9581-A0B5-4FA0-882A-205823191A53}"/>
    <dgm:cxn modelId="{3CA57920-E8B8-4DF9-B39C-1D83C3346E44}" type="presParOf" srcId="{5F1212C6-B564-4983-AD06-1DC24FB44ECC}" destId="{5955C20E-F298-4FC6-A950-4A1FDBB83EF9}" srcOrd="0" destOrd="0" presId="urn:microsoft.com/office/officeart/2005/8/layout/list1"/>
    <dgm:cxn modelId="{06039BEC-8A8D-45EC-B4F7-676B06FB045B}" type="presParOf" srcId="{5955C20E-F298-4FC6-A950-4A1FDBB83EF9}" destId="{5E0D5116-DA7F-4B83-9E7D-AE9E29C90659}" srcOrd="0" destOrd="0" presId="urn:microsoft.com/office/officeart/2005/8/layout/list1"/>
    <dgm:cxn modelId="{6CEB53FD-B5F5-44D5-9B48-91B698BA77AD}" type="presParOf" srcId="{5955C20E-F298-4FC6-A950-4A1FDBB83EF9}" destId="{494E825B-159D-41EC-B5B8-484480027E01}" srcOrd="1" destOrd="0" presId="urn:microsoft.com/office/officeart/2005/8/layout/list1"/>
    <dgm:cxn modelId="{BB0262CD-442E-4E3A-ACB9-4792362F8693}" type="presParOf" srcId="{5F1212C6-B564-4983-AD06-1DC24FB44ECC}" destId="{B15B3B04-166E-4E8E-A762-93FC771A2AAA}" srcOrd="1" destOrd="0" presId="urn:microsoft.com/office/officeart/2005/8/layout/list1"/>
    <dgm:cxn modelId="{CE7ECD6D-1B31-4CAA-ABC1-19034B17CB33}" type="presParOf" srcId="{5F1212C6-B564-4983-AD06-1DC24FB44ECC}" destId="{1F31750F-F739-49F8-A8DB-86ECF0F07D0E}" srcOrd="2" destOrd="0" presId="urn:microsoft.com/office/officeart/2005/8/layout/list1"/>
    <dgm:cxn modelId="{4636FE25-5F05-4F5E-9E58-CE9FA90B7E83}" type="presParOf" srcId="{5F1212C6-B564-4983-AD06-1DC24FB44ECC}" destId="{2C6E064D-E434-46D2-82FB-A835169F9982}" srcOrd="3" destOrd="0" presId="urn:microsoft.com/office/officeart/2005/8/layout/list1"/>
    <dgm:cxn modelId="{656D6258-9CDF-4D43-B574-8B2811F06A49}" type="presParOf" srcId="{5F1212C6-B564-4983-AD06-1DC24FB44ECC}" destId="{54E984B1-04B9-401B-A2DB-F1601ED514F0}" srcOrd="4" destOrd="0" presId="urn:microsoft.com/office/officeart/2005/8/layout/list1"/>
    <dgm:cxn modelId="{7DB4C736-4E06-486D-9652-045F28D275EB}" type="presParOf" srcId="{54E984B1-04B9-401B-A2DB-F1601ED514F0}" destId="{F6996F0D-EFE9-4549-BF5E-035B480AC936}" srcOrd="0" destOrd="0" presId="urn:microsoft.com/office/officeart/2005/8/layout/list1"/>
    <dgm:cxn modelId="{73A4423E-A039-4017-94A9-EA0AEAC8DEDC}" type="presParOf" srcId="{54E984B1-04B9-401B-A2DB-F1601ED514F0}" destId="{B7B9570B-2320-4152-A66F-AA0A10E167A8}" srcOrd="1" destOrd="0" presId="urn:microsoft.com/office/officeart/2005/8/layout/list1"/>
    <dgm:cxn modelId="{D516F882-CFFB-4D42-A66E-52A7448BB29C}" type="presParOf" srcId="{5F1212C6-B564-4983-AD06-1DC24FB44ECC}" destId="{FED1753D-691A-4054-B8FA-270E47CDFF99}" srcOrd="5" destOrd="0" presId="urn:microsoft.com/office/officeart/2005/8/layout/list1"/>
    <dgm:cxn modelId="{3DF5F0CA-F59A-40C9-AF84-4379611F2D4B}" type="presParOf" srcId="{5F1212C6-B564-4983-AD06-1DC24FB44ECC}" destId="{C8FBA48D-41BF-4342-9686-BFA7855E2919}" srcOrd="6" destOrd="0" presId="urn:microsoft.com/office/officeart/2005/8/layout/list1"/>
    <dgm:cxn modelId="{72056BCF-85F2-4D72-8C1D-26191DCCE8B9}" type="presParOf" srcId="{5F1212C6-B564-4983-AD06-1DC24FB44ECC}" destId="{62E63E34-7512-4379-B2E2-65B0BAE32F43}" srcOrd="7" destOrd="0" presId="urn:microsoft.com/office/officeart/2005/8/layout/list1"/>
    <dgm:cxn modelId="{C85000DA-DF94-4976-BDDD-464B3C5BC871}" type="presParOf" srcId="{5F1212C6-B564-4983-AD06-1DC24FB44ECC}" destId="{949178F9-6C74-46E4-91CC-6B9A742D9A59}" srcOrd="8" destOrd="0" presId="urn:microsoft.com/office/officeart/2005/8/layout/list1"/>
    <dgm:cxn modelId="{A73BF9B8-3237-4B31-826E-CA0B57997D32}" type="presParOf" srcId="{949178F9-6C74-46E4-91CC-6B9A742D9A59}" destId="{AEB61996-A390-46EB-B5BB-CE56C501435B}" srcOrd="0" destOrd="0" presId="urn:microsoft.com/office/officeart/2005/8/layout/list1"/>
    <dgm:cxn modelId="{3682E789-5C2F-4241-A0BF-FA20271BB77B}" type="presParOf" srcId="{949178F9-6C74-46E4-91CC-6B9A742D9A59}" destId="{BBA0D468-A4E5-4D22-A0A6-7A6B3506DCAC}" srcOrd="1" destOrd="0" presId="urn:microsoft.com/office/officeart/2005/8/layout/list1"/>
    <dgm:cxn modelId="{0B5FC5D1-B971-4FFB-B440-305399266212}" type="presParOf" srcId="{5F1212C6-B564-4983-AD06-1DC24FB44ECC}" destId="{B840E468-EA04-4982-B336-B09F6C674198}" srcOrd="9" destOrd="0" presId="urn:microsoft.com/office/officeart/2005/8/layout/list1"/>
    <dgm:cxn modelId="{EFAAD27E-BF79-4C18-AA3F-ACBCCD98A143}" type="presParOf" srcId="{5F1212C6-B564-4983-AD06-1DC24FB44ECC}" destId="{126F058C-F74F-40C8-9602-3049F9D09B1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AE86B8-C06A-40ED-8C78-C748D6A6704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EF838EE9-2898-41BD-A1BD-F5790385A245}">
      <dgm:prSet phldrT="[Texto]" custT="1"/>
      <dgm:spPr/>
      <dgm:t>
        <a:bodyPr/>
        <a:lstStyle/>
        <a:p>
          <a:r>
            <a:rPr lang="es-MX" sz="2000" dirty="0" smtClean="0">
              <a:latin typeface="Arial" pitchFamily="34" charset="0"/>
              <a:cs typeface="Arial" pitchFamily="34" charset="0"/>
            </a:rPr>
            <a:t>Dar seguimiento al progreso de cada alumno</a:t>
          </a:r>
          <a:r>
            <a:rPr lang="es-MX" sz="1600" dirty="0" smtClean="0">
              <a:latin typeface="Arial" pitchFamily="34" charset="0"/>
              <a:cs typeface="Arial" pitchFamily="34" charset="0"/>
            </a:rPr>
            <a:t>.</a:t>
          </a:r>
          <a:endParaRPr lang="es-MX" sz="1600" dirty="0">
            <a:latin typeface="Arial" pitchFamily="34" charset="0"/>
            <a:cs typeface="Arial" pitchFamily="34" charset="0"/>
          </a:endParaRPr>
        </a:p>
      </dgm:t>
    </dgm:pt>
    <dgm:pt modelId="{0D60E54A-87D0-4866-8809-C8307A057E0E}" type="parTrans" cxnId="{9332A369-55D9-4CA6-BAA8-A13D178D52D6}">
      <dgm:prSet/>
      <dgm:spPr/>
      <dgm:t>
        <a:bodyPr/>
        <a:lstStyle/>
        <a:p>
          <a:endParaRPr lang="es-MX"/>
        </a:p>
      </dgm:t>
    </dgm:pt>
    <dgm:pt modelId="{B05CE26D-1265-494E-B140-322F7CBE9B1F}" type="sibTrans" cxnId="{9332A369-55D9-4CA6-BAA8-A13D178D52D6}">
      <dgm:prSet/>
      <dgm:spPr/>
      <dgm:t>
        <a:bodyPr/>
        <a:lstStyle/>
        <a:p>
          <a:endParaRPr lang="es-MX"/>
        </a:p>
      </dgm:t>
    </dgm:pt>
    <dgm:pt modelId="{C890257D-700B-4654-86B4-686D8DD42D7F}">
      <dgm:prSet phldrT="[Texto]" custT="1"/>
      <dgm:spPr/>
      <dgm:t>
        <a:bodyPr/>
        <a:lstStyle/>
        <a:p>
          <a:r>
            <a:rPr lang="es-MX" sz="2000" dirty="0" smtClean="0">
              <a:latin typeface="Arial" pitchFamily="34" charset="0"/>
              <a:cs typeface="Arial" pitchFamily="34" charset="0"/>
            </a:rPr>
            <a:t>Ofrecer oportunidades de aprendizaje.</a:t>
          </a:r>
          <a:endParaRPr lang="es-MX" sz="2000" dirty="0">
            <a:latin typeface="Arial" pitchFamily="34" charset="0"/>
            <a:cs typeface="Arial" pitchFamily="34" charset="0"/>
          </a:endParaRPr>
        </a:p>
      </dgm:t>
    </dgm:pt>
    <dgm:pt modelId="{4031E4FD-629E-4795-A83F-0D1E368E807E}" type="parTrans" cxnId="{18A2482F-6275-4E02-B921-406602DFE8C9}">
      <dgm:prSet/>
      <dgm:spPr/>
      <dgm:t>
        <a:bodyPr/>
        <a:lstStyle/>
        <a:p>
          <a:endParaRPr lang="es-MX"/>
        </a:p>
      </dgm:t>
    </dgm:pt>
    <dgm:pt modelId="{3E0AB84E-AC3F-4513-9433-2E2C45B1B925}" type="sibTrans" cxnId="{18A2482F-6275-4E02-B921-406602DFE8C9}">
      <dgm:prSet/>
      <dgm:spPr/>
      <dgm:t>
        <a:bodyPr/>
        <a:lstStyle/>
        <a:p>
          <a:endParaRPr lang="es-MX"/>
        </a:p>
      </dgm:t>
    </dgm:pt>
    <dgm:pt modelId="{084A5511-2F72-4316-880A-D5083976AD52}">
      <dgm:prSet phldrT="[Texto]" custT="1"/>
      <dgm:spPr/>
      <dgm:t>
        <a:bodyPr/>
        <a:lstStyle/>
        <a:p>
          <a:r>
            <a:rPr lang="es-MX" sz="2000" dirty="0" smtClean="0">
              <a:latin typeface="Arial" pitchFamily="34" charset="0"/>
              <a:cs typeface="Arial" pitchFamily="34" charset="0"/>
            </a:rPr>
            <a:t>Proporcionar criterios para la acreditación, la promoción y certificación de estudios</a:t>
          </a:r>
          <a:endParaRPr lang="es-MX" sz="2000" dirty="0">
            <a:latin typeface="Arial" pitchFamily="34" charset="0"/>
            <a:cs typeface="Arial" pitchFamily="34" charset="0"/>
          </a:endParaRPr>
        </a:p>
      </dgm:t>
    </dgm:pt>
    <dgm:pt modelId="{E555BE30-67E1-4FA3-A848-EBAF96E26430}" type="parTrans" cxnId="{3C0B3753-AD89-4B68-9D5D-543ED7E520C6}">
      <dgm:prSet/>
      <dgm:spPr/>
      <dgm:t>
        <a:bodyPr/>
        <a:lstStyle/>
        <a:p>
          <a:endParaRPr lang="es-MX"/>
        </a:p>
      </dgm:t>
    </dgm:pt>
    <dgm:pt modelId="{E5597C13-B336-4D68-BFF5-ED1FD46F547B}" type="sibTrans" cxnId="{3C0B3753-AD89-4B68-9D5D-543ED7E520C6}">
      <dgm:prSet/>
      <dgm:spPr/>
      <dgm:t>
        <a:bodyPr/>
        <a:lstStyle/>
        <a:p>
          <a:endParaRPr lang="es-MX"/>
        </a:p>
      </dgm:t>
    </dgm:pt>
    <dgm:pt modelId="{EE4763AC-3411-4252-959E-E509690297CB}" type="pres">
      <dgm:prSet presAssocID="{2CAE86B8-C06A-40ED-8C78-C748D6A67045}" presName="linear" presStyleCnt="0">
        <dgm:presLayoutVars>
          <dgm:dir/>
          <dgm:animLvl val="lvl"/>
          <dgm:resizeHandles val="exact"/>
        </dgm:presLayoutVars>
      </dgm:prSet>
      <dgm:spPr/>
      <dgm:t>
        <a:bodyPr/>
        <a:lstStyle/>
        <a:p>
          <a:endParaRPr lang="es-MX"/>
        </a:p>
      </dgm:t>
    </dgm:pt>
    <dgm:pt modelId="{DA8A7CBB-5EA8-48ED-9507-297D9B72DC74}" type="pres">
      <dgm:prSet presAssocID="{EF838EE9-2898-41BD-A1BD-F5790385A245}" presName="parentLin" presStyleCnt="0"/>
      <dgm:spPr/>
    </dgm:pt>
    <dgm:pt modelId="{672F4512-5D0C-4998-8953-487DCEF34A11}" type="pres">
      <dgm:prSet presAssocID="{EF838EE9-2898-41BD-A1BD-F5790385A245}" presName="parentLeftMargin" presStyleLbl="node1" presStyleIdx="0" presStyleCnt="3"/>
      <dgm:spPr/>
      <dgm:t>
        <a:bodyPr/>
        <a:lstStyle/>
        <a:p>
          <a:endParaRPr lang="es-MX"/>
        </a:p>
      </dgm:t>
    </dgm:pt>
    <dgm:pt modelId="{9B723F43-778D-4CD2-AE1B-AB2166AF7F3A}" type="pres">
      <dgm:prSet presAssocID="{EF838EE9-2898-41BD-A1BD-F5790385A245}" presName="parentText" presStyleLbl="node1" presStyleIdx="0" presStyleCnt="3">
        <dgm:presLayoutVars>
          <dgm:chMax val="0"/>
          <dgm:bulletEnabled val="1"/>
        </dgm:presLayoutVars>
      </dgm:prSet>
      <dgm:spPr/>
      <dgm:t>
        <a:bodyPr/>
        <a:lstStyle/>
        <a:p>
          <a:endParaRPr lang="es-MX"/>
        </a:p>
      </dgm:t>
    </dgm:pt>
    <dgm:pt modelId="{B941E06F-A4D1-4835-B94A-6DF951472201}" type="pres">
      <dgm:prSet presAssocID="{EF838EE9-2898-41BD-A1BD-F5790385A245}" presName="negativeSpace" presStyleCnt="0"/>
      <dgm:spPr/>
    </dgm:pt>
    <dgm:pt modelId="{6CE78612-BE4C-44A6-AE18-99B963ED87DE}" type="pres">
      <dgm:prSet presAssocID="{EF838EE9-2898-41BD-A1BD-F5790385A245}" presName="childText" presStyleLbl="conFgAcc1" presStyleIdx="0" presStyleCnt="3">
        <dgm:presLayoutVars>
          <dgm:bulletEnabled val="1"/>
        </dgm:presLayoutVars>
      </dgm:prSet>
      <dgm:spPr/>
    </dgm:pt>
    <dgm:pt modelId="{082F7943-2DDF-45F4-A3B1-3A3298E867A9}" type="pres">
      <dgm:prSet presAssocID="{B05CE26D-1265-494E-B140-322F7CBE9B1F}" presName="spaceBetweenRectangles" presStyleCnt="0"/>
      <dgm:spPr/>
    </dgm:pt>
    <dgm:pt modelId="{6BF47D8B-C257-4624-9C68-4BC36D1FEAC0}" type="pres">
      <dgm:prSet presAssocID="{C890257D-700B-4654-86B4-686D8DD42D7F}" presName="parentLin" presStyleCnt="0"/>
      <dgm:spPr/>
    </dgm:pt>
    <dgm:pt modelId="{196B3E00-35B7-4904-8764-287ED14FEE39}" type="pres">
      <dgm:prSet presAssocID="{C890257D-700B-4654-86B4-686D8DD42D7F}" presName="parentLeftMargin" presStyleLbl="node1" presStyleIdx="0" presStyleCnt="3"/>
      <dgm:spPr/>
      <dgm:t>
        <a:bodyPr/>
        <a:lstStyle/>
        <a:p>
          <a:endParaRPr lang="es-MX"/>
        </a:p>
      </dgm:t>
    </dgm:pt>
    <dgm:pt modelId="{451DF745-C2E6-4F03-A680-49F51506E19F}" type="pres">
      <dgm:prSet presAssocID="{C890257D-700B-4654-86B4-686D8DD42D7F}" presName="parentText" presStyleLbl="node1" presStyleIdx="1" presStyleCnt="3">
        <dgm:presLayoutVars>
          <dgm:chMax val="0"/>
          <dgm:bulletEnabled val="1"/>
        </dgm:presLayoutVars>
      </dgm:prSet>
      <dgm:spPr/>
      <dgm:t>
        <a:bodyPr/>
        <a:lstStyle/>
        <a:p>
          <a:endParaRPr lang="es-MX"/>
        </a:p>
      </dgm:t>
    </dgm:pt>
    <dgm:pt modelId="{A0392813-DA23-49D0-840F-DF0F9F0A1BEF}" type="pres">
      <dgm:prSet presAssocID="{C890257D-700B-4654-86B4-686D8DD42D7F}" presName="negativeSpace" presStyleCnt="0"/>
      <dgm:spPr/>
    </dgm:pt>
    <dgm:pt modelId="{7DFF0489-ADD0-427F-84B0-56FADFE3C87A}" type="pres">
      <dgm:prSet presAssocID="{C890257D-700B-4654-86B4-686D8DD42D7F}" presName="childText" presStyleLbl="conFgAcc1" presStyleIdx="1" presStyleCnt="3">
        <dgm:presLayoutVars>
          <dgm:bulletEnabled val="1"/>
        </dgm:presLayoutVars>
      </dgm:prSet>
      <dgm:spPr/>
    </dgm:pt>
    <dgm:pt modelId="{D2D756CD-32B8-4FD6-A967-5431A2CE7C69}" type="pres">
      <dgm:prSet presAssocID="{3E0AB84E-AC3F-4513-9433-2E2C45B1B925}" presName="spaceBetweenRectangles" presStyleCnt="0"/>
      <dgm:spPr/>
    </dgm:pt>
    <dgm:pt modelId="{443FF705-509F-48F5-8FE6-969BCBE4B8BD}" type="pres">
      <dgm:prSet presAssocID="{084A5511-2F72-4316-880A-D5083976AD52}" presName="parentLin" presStyleCnt="0"/>
      <dgm:spPr/>
    </dgm:pt>
    <dgm:pt modelId="{7C5B775F-8AB7-4D68-8A18-BA8A2A28F7F6}" type="pres">
      <dgm:prSet presAssocID="{084A5511-2F72-4316-880A-D5083976AD52}" presName="parentLeftMargin" presStyleLbl="node1" presStyleIdx="1" presStyleCnt="3"/>
      <dgm:spPr/>
      <dgm:t>
        <a:bodyPr/>
        <a:lstStyle/>
        <a:p>
          <a:endParaRPr lang="es-MX"/>
        </a:p>
      </dgm:t>
    </dgm:pt>
    <dgm:pt modelId="{F6C20B17-30C5-4FCE-9AA9-8391FFC01E1C}" type="pres">
      <dgm:prSet presAssocID="{084A5511-2F72-4316-880A-D5083976AD52}" presName="parentText" presStyleLbl="node1" presStyleIdx="2" presStyleCnt="3" custLinFactNeighborX="-13793" custLinFactNeighborY="2274">
        <dgm:presLayoutVars>
          <dgm:chMax val="0"/>
          <dgm:bulletEnabled val="1"/>
        </dgm:presLayoutVars>
      </dgm:prSet>
      <dgm:spPr/>
      <dgm:t>
        <a:bodyPr/>
        <a:lstStyle/>
        <a:p>
          <a:endParaRPr lang="es-MX"/>
        </a:p>
      </dgm:t>
    </dgm:pt>
    <dgm:pt modelId="{D2D373FB-3628-4BF0-AFBD-E07B9182373E}" type="pres">
      <dgm:prSet presAssocID="{084A5511-2F72-4316-880A-D5083976AD52}" presName="negativeSpace" presStyleCnt="0"/>
      <dgm:spPr/>
    </dgm:pt>
    <dgm:pt modelId="{BAB4C9B4-92CA-4849-9BE0-4E2A31CE32A2}" type="pres">
      <dgm:prSet presAssocID="{084A5511-2F72-4316-880A-D5083976AD52}" presName="childText" presStyleLbl="conFgAcc1" presStyleIdx="2" presStyleCnt="3">
        <dgm:presLayoutVars>
          <dgm:bulletEnabled val="1"/>
        </dgm:presLayoutVars>
      </dgm:prSet>
      <dgm:spPr/>
    </dgm:pt>
  </dgm:ptLst>
  <dgm:cxnLst>
    <dgm:cxn modelId="{9332A369-55D9-4CA6-BAA8-A13D178D52D6}" srcId="{2CAE86B8-C06A-40ED-8C78-C748D6A67045}" destId="{EF838EE9-2898-41BD-A1BD-F5790385A245}" srcOrd="0" destOrd="0" parTransId="{0D60E54A-87D0-4866-8809-C8307A057E0E}" sibTransId="{B05CE26D-1265-494E-B140-322F7CBE9B1F}"/>
    <dgm:cxn modelId="{0D902802-5688-4BE4-B2A9-55EC25B09218}" type="presOf" srcId="{EF838EE9-2898-41BD-A1BD-F5790385A245}" destId="{672F4512-5D0C-4998-8953-487DCEF34A11}" srcOrd="0" destOrd="0" presId="urn:microsoft.com/office/officeart/2005/8/layout/list1"/>
    <dgm:cxn modelId="{F4C4B8FE-EF4A-49A3-8E4C-2D439CFD502B}" type="presOf" srcId="{084A5511-2F72-4316-880A-D5083976AD52}" destId="{7C5B775F-8AB7-4D68-8A18-BA8A2A28F7F6}" srcOrd="0" destOrd="0" presId="urn:microsoft.com/office/officeart/2005/8/layout/list1"/>
    <dgm:cxn modelId="{3C0B3753-AD89-4B68-9D5D-543ED7E520C6}" srcId="{2CAE86B8-C06A-40ED-8C78-C748D6A67045}" destId="{084A5511-2F72-4316-880A-D5083976AD52}" srcOrd="2" destOrd="0" parTransId="{E555BE30-67E1-4FA3-A848-EBAF96E26430}" sibTransId="{E5597C13-B336-4D68-BFF5-ED1FD46F547B}"/>
    <dgm:cxn modelId="{350B562E-AD2A-437C-9223-90E0CF7AE0A1}" type="presOf" srcId="{EF838EE9-2898-41BD-A1BD-F5790385A245}" destId="{9B723F43-778D-4CD2-AE1B-AB2166AF7F3A}" srcOrd="1" destOrd="0" presId="urn:microsoft.com/office/officeart/2005/8/layout/list1"/>
    <dgm:cxn modelId="{7D46D350-866F-40B7-96B6-364C31B9BF72}" type="presOf" srcId="{C890257D-700B-4654-86B4-686D8DD42D7F}" destId="{196B3E00-35B7-4904-8764-287ED14FEE39}" srcOrd="0" destOrd="0" presId="urn:microsoft.com/office/officeart/2005/8/layout/list1"/>
    <dgm:cxn modelId="{18A2482F-6275-4E02-B921-406602DFE8C9}" srcId="{2CAE86B8-C06A-40ED-8C78-C748D6A67045}" destId="{C890257D-700B-4654-86B4-686D8DD42D7F}" srcOrd="1" destOrd="0" parTransId="{4031E4FD-629E-4795-A83F-0D1E368E807E}" sibTransId="{3E0AB84E-AC3F-4513-9433-2E2C45B1B925}"/>
    <dgm:cxn modelId="{8F15036B-00FF-40AB-A9F8-80E2B7CFFC16}" type="presOf" srcId="{2CAE86B8-C06A-40ED-8C78-C748D6A67045}" destId="{EE4763AC-3411-4252-959E-E509690297CB}" srcOrd="0" destOrd="0" presId="urn:microsoft.com/office/officeart/2005/8/layout/list1"/>
    <dgm:cxn modelId="{07CB6A05-E11A-456C-B2F9-EAEAA3901BB0}" type="presOf" srcId="{C890257D-700B-4654-86B4-686D8DD42D7F}" destId="{451DF745-C2E6-4F03-A680-49F51506E19F}" srcOrd="1" destOrd="0" presId="urn:microsoft.com/office/officeart/2005/8/layout/list1"/>
    <dgm:cxn modelId="{8229AC90-E3F4-4C78-B3C3-9E70AD7CECBB}" type="presOf" srcId="{084A5511-2F72-4316-880A-D5083976AD52}" destId="{F6C20B17-30C5-4FCE-9AA9-8391FFC01E1C}" srcOrd="1" destOrd="0" presId="urn:microsoft.com/office/officeart/2005/8/layout/list1"/>
    <dgm:cxn modelId="{388D64F6-5E61-4CB7-BE53-45EA31D89E86}" type="presParOf" srcId="{EE4763AC-3411-4252-959E-E509690297CB}" destId="{DA8A7CBB-5EA8-48ED-9507-297D9B72DC74}" srcOrd="0" destOrd="0" presId="urn:microsoft.com/office/officeart/2005/8/layout/list1"/>
    <dgm:cxn modelId="{D0233887-2254-4862-B71F-32CCB8313297}" type="presParOf" srcId="{DA8A7CBB-5EA8-48ED-9507-297D9B72DC74}" destId="{672F4512-5D0C-4998-8953-487DCEF34A11}" srcOrd="0" destOrd="0" presId="urn:microsoft.com/office/officeart/2005/8/layout/list1"/>
    <dgm:cxn modelId="{F0CE6E9E-0845-4F88-952B-2F1B986F1BB0}" type="presParOf" srcId="{DA8A7CBB-5EA8-48ED-9507-297D9B72DC74}" destId="{9B723F43-778D-4CD2-AE1B-AB2166AF7F3A}" srcOrd="1" destOrd="0" presId="urn:microsoft.com/office/officeart/2005/8/layout/list1"/>
    <dgm:cxn modelId="{133AC774-BDA1-4D4A-ACBB-54CD71E2BED5}" type="presParOf" srcId="{EE4763AC-3411-4252-959E-E509690297CB}" destId="{B941E06F-A4D1-4835-B94A-6DF951472201}" srcOrd="1" destOrd="0" presId="urn:microsoft.com/office/officeart/2005/8/layout/list1"/>
    <dgm:cxn modelId="{4DD4D646-43B5-4C1E-A8CF-C5962657C83A}" type="presParOf" srcId="{EE4763AC-3411-4252-959E-E509690297CB}" destId="{6CE78612-BE4C-44A6-AE18-99B963ED87DE}" srcOrd="2" destOrd="0" presId="urn:microsoft.com/office/officeart/2005/8/layout/list1"/>
    <dgm:cxn modelId="{689D1A9F-3B70-4666-AD60-A4A0115A2329}" type="presParOf" srcId="{EE4763AC-3411-4252-959E-E509690297CB}" destId="{082F7943-2DDF-45F4-A3B1-3A3298E867A9}" srcOrd="3" destOrd="0" presId="urn:microsoft.com/office/officeart/2005/8/layout/list1"/>
    <dgm:cxn modelId="{40ED97BC-2185-4DA2-8C74-B25A8F003EE1}" type="presParOf" srcId="{EE4763AC-3411-4252-959E-E509690297CB}" destId="{6BF47D8B-C257-4624-9C68-4BC36D1FEAC0}" srcOrd="4" destOrd="0" presId="urn:microsoft.com/office/officeart/2005/8/layout/list1"/>
    <dgm:cxn modelId="{02F5878C-7276-4118-9BCD-1BA7C81A9322}" type="presParOf" srcId="{6BF47D8B-C257-4624-9C68-4BC36D1FEAC0}" destId="{196B3E00-35B7-4904-8764-287ED14FEE39}" srcOrd="0" destOrd="0" presId="urn:microsoft.com/office/officeart/2005/8/layout/list1"/>
    <dgm:cxn modelId="{05DDD5ED-0EEC-4C5D-9277-F8DA842A0F31}" type="presParOf" srcId="{6BF47D8B-C257-4624-9C68-4BC36D1FEAC0}" destId="{451DF745-C2E6-4F03-A680-49F51506E19F}" srcOrd="1" destOrd="0" presId="urn:microsoft.com/office/officeart/2005/8/layout/list1"/>
    <dgm:cxn modelId="{F6E1C455-45FA-410A-8BC9-9007C33DCA53}" type="presParOf" srcId="{EE4763AC-3411-4252-959E-E509690297CB}" destId="{A0392813-DA23-49D0-840F-DF0F9F0A1BEF}" srcOrd="5" destOrd="0" presId="urn:microsoft.com/office/officeart/2005/8/layout/list1"/>
    <dgm:cxn modelId="{E2C735D5-A8DA-4D08-AD7B-9B1CC6125C32}" type="presParOf" srcId="{EE4763AC-3411-4252-959E-E509690297CB}" destId="{7DFF0489-ADD0-427F-84B0-56FADFE3C87A}" srcOrd="6" destOrd="0" presId="urn:microsoft.com/office/officeart/2005/8/layout/list1"/>
    <dgm:cxn modelId="{C32DCCAB-8164-468E-9069-09DACFE8D96B}" type="presParOf" srcId="{EE4763AC-3411-4252-959E-E509690297CB}" destId="{D2D756CD-32B8-4FD6-A967-5431A2CE7C69}" srcOrd="7" destOrd="0" presId="urn:microsoft.com/office/officeart/2005/8/layout/list1"/>
    <dgm:cxn modelId="{0E58096C-94C6-456D-A4B2-9D4261CE2D65}" type="presParOf" srcId="{EE4763AC-3411-4252-959E-E509690297CB}" destId="{443FF705-509F-48F5-8FE6-969BCBE4B8BD}" srcOrd="8" destOrd="0" presId="urn:microsoft.com/office/officeart/2005/8/layout/list1"/>
    <dgm:cxn modelId="{2C539A59-9A66-4ADD-A201-450B96846E84}" type="presParOf" srcId="{443FF705-509F-48F5-8FE6-969BCBE4B8BD}" destId="{7C5B775F-8AB7-4D68-8A18-BA8A2A28F7F6}" srcOrd="0" destOrd="0" presId="urn:microsoft.com/office/officeart/2005/8/layout/list1"/>
    <dgm:cxn modelId="{E50ABC8D-7013-48BC-97F8-7DDE02054B93}" type="presParOf" srcId="{443FF705-509F-48F5-8FE6-969BCBE4B8BD}" destId="{F6C20B17-30C5-4FCE-9AA9-8391FFC01E1C}" srcOrd="1" destOrd="0" presId="urn:microsoft.com/office/officeart/2005/8/layout/list1"/>
    <dgm:cxn modelId="{B3C157C1-1A2D-47D0-99EC-AF29D5F0890C}" type="presParOf" srcId="{EE4763AC-3411-4252-959E-E509690297CB}" destId="{D2D373FB-3628-4BF0-AFBD-E07B9182373E}" srcOrd="9" destOrd="0" presId="urn:microsoft.com/office/officeart/2005/8/layout/list1"/>
    <dgm:cxn modelId="{0126AA24-1F7B-468B-B465-97D27E79A86D}" type="presParOf" srcId="{EE4763AC-3411-4252-959E-E509690297CB}" destId="{BAB4C9B4-92CA-4849-9BE0-4E2A31CE32A2}"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B85D9-E8A5-4C73-B880-18A9C5517D7B}">
      <dsp:nvSpPr>
        <dsp:cNvPr id="0" name=""/>
        <dsp:cNvSpPr/>
      </dsp:nvSpPr>
      <dsp:spPr>
        <a:xfrm rot="5400000">
          <a:off x="-384959" y="1250240"/>
          <a:ext cx="1700117"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0AF558-4EC2-4DDE-859D-0B88993EDC88}">
      <dsp:nvSpPr>
        <dsp:cNvPr id="0" name=""/>
        <dsp:cNvSpPr/>
      </dsp:nvSpPr>
      <dsp:spPr>
        <a:xfrm>
          <a:off x="4200" y="162362"/>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Conocer resultados de la didáctica</a:t>
          </a:r>
          <a:endParaRPr lang="es-MX" sz="1800" kern="1200" dirty="0">
            <a:latin typeface="Arial" pitchFamily="34" charset="0"/>
            <a:cs typeface="Arial" pitchFamily="34" charset="0"/>
          </a:endParaRPr>
        </a:p>
      </dsp:txBody>
      <dsp:txXfrm>
        <a:off x="44266" y="202428"/>
        <a:ext cx="2199793" cy="1287823"/>
      </dsp:txXfrm>
    </dsp:sp>
    <dsp:sp modelId="{737AFCE7-C7EB-4A17-9E79-AECE947CF576}">
      <dsp:nvSpPr>
        <dsp:cNvPr id="0" name=""/>
        <dsp:cNvSpPr/>
      </dsp:nvSpPr>
      <dsp:spPr>
        <a:xfrm rot="5354581">
          <a:off x="-405528" y="2992331"/>
          <a:ext cx="1764567"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557F6B9-9DCD-47CF-BE60-733EA60A0CD4}">
      <dsp:nvSpPr>
        <dsp:cNvPr id="0" name=""/>
        <dsp:cNvSpPr/>
      </dsp:nvSpPr>
      <dsp:spPr>
        <a:xfrm>
          <a:off x="4200" y="1872306"/>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Evitar la reincidencia en los errores</a:t>
          </a:r>
          <a:endParaRPr lang="es-MX" sz="1800" kern="1200" dirty="0">
            <a:latin typeface="Arial" pitchFamily="34" charset="0"/>
            <a:cs typeface="Arial" pitchFamily="34" charset="0"/>
          </a:endParaRPr>
        </a:p>
      </dsp:txBody>
      <dsp:txXfrm>
        <a:off x="44266" y="1912372"/>
        <a:ext cx="2199793" cy="1287823"/>
      </dsp:txXfrm>
    </dsp:sp>
    <dsp:sp modelId="{2B51695C-520C-41AA-BEF2-D3820636DC5B}">
      <dsp:nvSpPr>
        <dsp:cNvPr id="0" name=""/>
        <dsp:cNvSpPr/>
      </dsp:nvSpPr>
      <dsp:spPr>
        <a:xfrm rot="21537572">
          <a:off x="497990" y="3847303"/>
          <a:ext cx="2999656"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5FA73A-850C-442C-8710-3B2FFD53758B}">
      <dsp:nvSpPr>
        <dsp:cNvPr id="0" name=""/>
        <dsp:cNvSpPr/>
      </dsp:nvSpPr>
      <dsp:spPr>
        <a:xfrm>
          <a:off x="32426" y="3641633"/>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Orientar en cuanto al tipo respuestas esperadas</a:t>
          </a:r>
          <a:endParaRPr lang="es-MX" sz="1800" kern="1200" dirty="0">
            <a:latin typeface="Arial" pitchFamily="34" charset="0"/>
            <a:cs typeface="Arial" pitchFamily="34" charset="0"/>
          </a:endParaRPr>
        </a:p>
      </dsp:txBody>
      <dsp:txXfrm>
        <a:off x="72492" y="3681699"/>
        <a:ext cx="2199793" cy="1287823"/>
      </dsp:txXfrm>
    </dsp:sp>
    <dsp:sp modelId="{C02A81B3-15E6-4FF9-837E-840C3F37F0F7}">
      <dsp:nvSpPr>
        <dsp:cNvPr id="0" name=""/>
        <dsp:cNvSpPr/>
      </dsp:nvSpPr>
      <dsp:spPr>
        <a:xfrm rot="15913203">
          <a:off x="2569655" y="2956839"/>
          <a:ext cx="1712763"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2D4487-C9D2-4E27-A781-FF38D9A930F8}">
      <dsp:nvSpPr>
        <dsp:cNvPr id="0" name=""/>
        <dsp:cNvSpPr/>
      </dsp:nvSpPr>
      <dsp:spPr>
        <a:xfrm>
          <a:off x="3036501" y="3582250"/>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Planear con secuencia lógica</a:t>
          </a:r>
          <a:endParaRPr lang="es-MX" sz="1800" kern="1200" dirty="0">
            <a:latin typeface="Arial" pitchFamily="34" charset="0"/>
            <a:cs typeface="Arial" pitchFamily="34" charset="0"/>
          </a:endParaRPr>
        </a:p>
      </dsp:txBody>
      <dsp:txXfrm>
        <a:off x="3076567" y="3622316"/>
        <a:ext cx="2199793" cy="1287823"/>
      </dsp:txXfrm>
    </dsp:sp>
    <dsp:sp modelId="{6A048726-F3C7-4F3D-8F13-A1C81BA01D85}">
      <dsp:nvSpPr>
        <dsp:cNvPr id="0" name=""/>
        <dsp:cNvSpPr/>
      </dsp:nvSpPr>
      <dsp:spPr>
        <a:xfrm rot="16478343">
          <a:off x="2576532" y="1249352"/>
          <a:ext cx="1703923"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B40370-D269-4DC2-9F28-6BEE850104D0}">
      <dsp:nvSpPr>
        <dsp:cNvPr id="0" name=""/>
        <dsp:cNvSpPr/>
      </dsp:nvSpPr>
      <dsp:spPr>
        <a:xfrm>
          <a:off x="2893778" y="1865617"/>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Reforzar el aprendizaje insuficiente</a:t>
          </a:r>
          <a:endParaRPr lang="es-MX" sz="1800" kern="1200" dirty="0">
            <a:latin typeface="Arial" pitchFamily="34" charset="0"/>
            <a:cs typeface="Arial" pitchFamily="34" charset="0"/>
          </a:endParaRPr>
        </a:p>
      </dsp:txBody>
      <dsp:txXfrm>
        <a:off x="2933844" y="1905683"/>
        <a:ext cx="2199793" cy="1287823"/>
      </dsp:txXfrm>
    </dsp:sp>
    <dsp:sp modelId="{B130F758-A411-4D67-93BD-063125C8F2FB}">
      <dsp:nvSpPr>
        <dsp:cNvPr id="0" name=""/>
        <dsp:cNvSpPr/>
      </dsp:nvSpPr>
      <dsp:spPr>
        <a:xfrm>
          <a:off x="3502312" y="395268"/>
          <a:ext cx="3022474"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AF867C-4EA8-445A-A5CC-95153CC6C5E9}">
      <dsp:nvSpPr>
        <dsp:cNvPr id="0" name=""/>
        <dsp:cNvSpPr/>
      </dsp:nvSpPr>
      <dsp:spPr>
        <a:xfrm>
          <a:off x="3036501" y="162362"/>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Reafirmar aciertos y corregir errores</a:t>
          </a:r>
          <a:endParaRPr lang="es-MX" sz="1800" kern="1200" dirty="0">
            <a:latin typeface="Arial" pitchFamily="34" charset="0"/>
            <a:cs typeface="Arial" pitchFamily="34" charset="0"/>
          </a:endParaRPr>
        </a:p>
      </dsp:txBody>
      <dsp:txXfrm>
        <a:off x="3076567" y="202428"/>
        <a:ext cx="2199793" cy="1287823"/>
      </dsp:txXfrm>
    </dsp:sp>
    <dsp:sp modelId="{B7F807B5-4811-428A-A122-99D260E549B0}">
      <dsp:nvSpPr>
        <dsp:cNvPr id="0" name=""/>
        <dsp:cNvSpPr/>
      </dsp:nvSpPr>
      <dsp:spPr>
        <a:xfrm rot="5400000">
          <a:off x="5679641" y="1250240"/>
          <a:ext cx="1700117"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FBD97B-8BE5-4769-896F-82D0AE84831E}">
      <dsp:nvSpPr>
        <dsp:cNvPr id="0" name=""/>
        <dsp:cNvSpPr/>
      </dsp:nvSpPr>
      <dsp:spPr>
        <a:xfrm>
          <a:off x="6068801" y="162362"/>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Dirigir la atención del alumno</a:t>
          </a:r>
          <a:endParaRPr lang="es-MX" sz="1800" kern="1200" dirty="0">
            <a:latin typeface="Arial" pitchFamily="34" charset="0"/>
            <a:cs typeface="Arial" pitchFamily="34" charset="0"/>
          </a:endParaRPr>
        </a:p>
      </dsp:txBody>
      <dsp:txXfrm>
        <a:off x="6108867" y="202428"/>
        <a:ext cx="2199793" cy="1287823"/>
      </dsp:txXfrm>
    </dsp:sp>
    <dsp:sp modelId="{46CF635A-681F-4153-83D5-FBA9EDFCB79D}">
      <dsp:nvSpPr>
        <dsp:cNvPr id="0" name=""/>
        <dsp:cNvSpPr/>
      </dsp:nvSpPr>
      <dsp:spPr>
        <a:xfrm rot="5400000">
          <a:off x="5679641" y="2960183"/>
          <a:ext cx="1700117" cy="205193"/>
        </a:xfrm>
        <a:prstGeom prst="rect">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58116B5-203C-4095-A06B-A62A9023FFA0}">
      <dsp:nvSpPr>
        <dsp:cNvPr id="0" name=""/>
        <dsp:cNvSpPr/>
      </dsp:nvSpPr>
      <dsp:spPr>
        <a:xfrm>
          <a:off x="6068801" y="1872306"/>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 Juzgar la viabilidad de los programas</a:t>
          </a:r>
          <a:endParaRPr lang="es-MX" sz="1800" kern="1200" dirty="0">
            <a:latin typeface="Arial" pitchFamily="34" charset="0"/>
            <a:cs typeface="Arial" pitchFamily="34" charset="0"/>
          </a:endParaRPr>
        </a:p>
      </dsp:txBody>
      <dsp:txXfrm>
        <a:off x="6108867" y="1912372"/>
        <a:ext cx="2199793" cy="1287823"/>
      </dsp:txXfrm>
    </dsp:sp>
    <dsp:sp modelId="{2930BF5D-F928-431F-BDEC-54511C5BCE52}">
      <dsp:nvSpPr>
        <dsp:cNvPr id="0" name=""/>
        <dsp:cNvSpPr/>
      </dsp:nvSpPr>
      <dsp:spPr>
        <a:xfrm>
          <a:off x="6068801" y="3582250"/>
          <a:ext cx="2279925" cy="1367955"/>
        </a:xfrm>
        <a:prstGeom prst="roundRect">
          <a:avLst>
            <a:gd name="adj" fmla="val 10000"/>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Arial" pitchFamily="34" charset="0"/>
              <a:cs typeface="Arial" pitchFamily="34" charset="0"/>
            </a:rPr>
            <a:t>Atender a la diversidad dentro del aula</a:t>
          </a:r>
          <a:endParaRPr lang="es-MX" sz="1800" kern="1200" dirty="0">
            <a:latin typeface="Arial" pitchFamily="34" charset="0"/>
            <a:cs typeface="Arial" pitchFamily="34" charset="0"/>
          </a:endParaRPr>
        </a:p>
      </dsp:txBody>
      <dsp:txXfrm>
        <a:off x="6108867" y="3622316"/>
        <a:ext cx="2199793" cy="12878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3D4B7F-3439-44F5-B0BC-A624F9272DB1}">
      <dsp:nvSpPr>
        <dsp:cNvPr id="0" name=""/>
        <dsp:cNvSpPr/>
      </dsp:nvSpPr>
      <dsp:spPr>
        <a:xfrm>
          <a:off x="3396910" y="2401"/>
          <a:ext cx="1703122" cy="1107029"/>
        </a:xfrm>
        <a:prstGeom prst="roundRect">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¿Qué?</a:t>
          </a:r>
          <a:endParaRPr lang="es-MX" sz="2400" kern="1200" dirty="0"/>
        </a:p>
      </dsp:txBody>
      <dsp:txXfrm>
        <a:off x="3450951" y="56442"/>
        <a:ext cx="1595040" cy="998947"/>
      </dsp:txXfrm>
    </dsp:sp>
    <dsp:sp modelId="{9414CA6B-CD40-4AA7-BD90-C3B49DE94931}">
      <dsp:nvSpPr>
        <dsp:cNvPr id="0" name=""/>
        <dsp:cNvSpPr/>
      </dsp:nvSpPr>
      <dsp:spPr>
        <a:xfrm>
          <a:off x="2037530" y="555916"/>
          <a:ext cx="4421883" cy="4421883"/>
        </a:xfrm>
        <a:custGeom>
          <a:avLst/>
          <a:gdLst/>
          <a:ahLst/>
          <a:cxnLst/>
          <a:rect l="0" t="0" r="0" b="0"/>
          <a:pathLst>
            <a:path>
              <a:moveTo>
                <a:pt x="3290472" y="281465"/>
              </a:moveTo>
              <a:arcTo wR="2210941" hR="2210941" stAng="17953606" swAng="1211268"/>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99D086F-E190-44F2-BE72-4DA70506B030}">
      <dsp:nvSpPr>
        <dsp:cNvPr id="0" name=""/>
        <dsp:cNvSpPr/>
      </dsp:nvSpPr>
      <dsp:spPr>
        <a:xfrm>
          <a:off x="5499640" y="1530124"/>
          <a:ext cx="1703122" cy="1107029"/>
        </a:xfrm>
        <a:prstGeom prst="roundRect">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¿Para qué?</a:t>
          </a:r>
          <a:endParaRPr lang="es-MX" sz="2400" kern="1200" dirty="0"/>
        </a:p>
      </dsp:txBody>
      <dsp:txXfrm>
        <a:off x="5553681" y="1584165"/>
        <a:ext cx="1595040" cy="998947"/>
      </dsp:txXfrm>
    </dsp:sp>
    <dsp:sp modelId="{8722953D-0A4B-463F-8C25-D8500D1A1994}">
      <dsp:nvSpPr>
        <dsp:cNvPr id="0" name=""/>
        <dsp:cNvSpPr/>
      </dsp:nvSpPr>
      <dsp:spPr>
        <a:xfrm>
          <a:off x="2037530" y="555916"/>
          <a:ext cx="4421883" cy="4421883"/>
        </a:xfrm>
        <a:custGeom>
          <a:avLst/>
          <a:gdLst/>
          <a:ahLst/>
          <a:cxnLst/>
          <a:rect l="0" t="0" r="0" b="0"/>
          <a:pathLst>
            <a:path>
              <a:moveTo>
                <a:pt x="4416575" y="2364047"/>
              </a:moveTo>
              <a:arcTo wR="2210941" hR="2210941" stAng="21838251" swAng="1359517"/>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579E0DB-4F98-4C03-BAB9-9A7C7464E9F6}">
      <dsp:nvSpPr>
        <dsp:cNvPr id="0" name=""/>
        <dsp:cNvSpPr/>
      </dsp:nvSpPr>
      <dsp:spPr>
        <a:xfrm>
          <a:off x="4696469" y="4002032"/>
          <a:ext cx="1703122" cy="1107029"/>
        </a:xfrm>
        <a:prstGeom prst="roundRect">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¿Cómo?</a:t>
          </a:r>
          <a:endParaRPr lang="es-MX" sz="2400" kern="1200" dirty="0"/>
        </a:p>
      </dsp:txBody>
      <dsp:txXfrm>
        <a:off x="4750510" y="4056073"/>
        <a:ext cx="1595040" cy="998947"/>
      </dsp:txXfrm>
    </dsp:sp>
    <dsp:sp modelId="{CF490314-035B-442B-8E35-B8BA7E68A329}">
      <dsp:nvSpPr>
        <dsp:cNvPr id="0" name=""/>
        <dsp:cNvSpPr/>
      </dsp:nvSpPr>
      <dsp:spPr>
        <a:xfrm>
          <a:off x="2037530" y="555916"/>
          <a:ext cx="4421883" cy="4421883"/>
        </a:xfrm>
        <a:custGeom>
          <a:avLst/>
          <a:gdLst/>
          <a:ahLst/>
          <a:cxnLst/>
          <a:rect l="0" t="0" r="0" b="0"/>
          <a:pathLst>
            <a:path>
              <a:moveTo>
                <a:pt x="2482178" y="4405182"/>
              </a:moveTo>
              <a:arcTo wR="2210941" hR="2210941" stAng="4977194" swAng="845612"/>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13F88D6-860F-4DB0-A9E3-37BA842C1AFB}">
      <dsp:nvSpPr>
        <dsp:cNvPr id="0" name=""/>
        <dsp:cNvSpPr/>
      </dsp:nvSpPr>
      <dsp:spPr>
        <a:xfrm>
          <a:off x="2097351" y="4002032"/>
          <a:ext cx="1703122" cy="1107029"/>
        </a:xfrm>
        <a:prstGeom prst="roundRect">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¿A quién?</a:t>
          </a:r>
          <a:endParaRPr lang="es-MX" sz="2400" kern="1200" dirty="0"/>
        </a:p>
      </dsp:txBody>
      <dsp:txXfrm>
        <a:off x="2151392" y="4056073"/>
        <a:ext cx="1595040" cy="998947"/>
      </dsp:txXfrm>
    </dsp:sp>
    <dsp:sp modelId="{A25A98F8-386C-477B-9121-DBDFFCB8B918}">
      <dsp:nvSpPr>
        <dsp:cNvPr id="0" name=""/>
        <dsp:cNvSpPr/>
      </dsp:nvSpPr>
      <dsp:spPr>
        <a:xfrm>
          <a:off x="2037530" y="555916"/>
          <a:ext cx="4421883" cy="4421883"/>
        </a:xfrm>
        <a:custGeom>
          <a:avLst/>
          <a:gdLst/>
          <a:ahLst/>
          <a:cxnLst/>
          <a:rect l="0" t="0" r="0" b="0"/>
          <a:pathLst>
            <a:path>
              <a:moveTo>
                <a:pt x="234528" y="3201927"/>
              </a:moveTo>
              <a:arcTo wR="2210941" hR="2210941" stAng="9202232" swAng="1359517"/>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2161818-149D-4DDD-972B-737F2088D592}">
      <dsp:nvSpPr>
        <dsp:cNvPr id="0" name=""/>
        <dsp:cNvSpPr/>
      </dsp:nvSpPr>
      <dsp:spPr>
        <a:xfrm>
          <a:off x="1294180" y="1530124"/>
          <a:ext cx="1703122" cy="1107029"/>
        </a:xfrm>
        <a:prstGeom prst="roundRect">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¿Cuándo?</a:t>
          </a:r>
          <a:endParaRPr lang="es-MX" sz="2400" kern="1200" dirty="0"/>
        </a:p>
      </dsp:txBody>
      <dsp:txXfrm>
        <a:off x="1348221" y="1584165"/>
        <a:ext cx="1595040" cy="998947"/>
      </dsp:txXfrm>
    </dsp:sp>
    <dsp:sp modelId="{43AA4ACF-D463-4A11-B01A-A2D40C9471B6}">
      <dsp:nvSpPr>
        <dsp:cNvPr id="0" name=""/>
        <dsp:cNvSpPr/>
      </dsp:nvSpPr>
      <dsp:spPr>
        <a:xfrm>
          <a:off x="2037530" y="555916"/>
          <a:ext cx="4421883" cy="4421883"/>
        </a:xfrm>
        <a:custGeom>
          <a:avLst/>
          <a:gdLst/>
          <a:ahLst/>
          <a:cxnLst/>
          <a:rect l="0" t="0" r="0" b="0"/>
          <a:pathLst>
            <a:path>
              <a:moveTo>
                <a:pt x="531871" y="772544"/>
              </a:moveTo>
              <a:arcTo wR="2210941" hR="2210941" stAng="13235126" swAng="1211268"/>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31750F-F739-49F8-A8DB-86ECF0F07D0E}">
      <dsp:nvSpPr>
        <dsp:cNvPr id="0" name=""/>
        <dsp:cNvSpPr/>
      </dsp:nvSpPr>
      <dsp:spPr>
        <a:xfrm>
          <a:off x="0" y="464019"/>
          <a:ext cx="6096000" cy="781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4E825B-159D-41EC-B5B8-484480027E01}">
      <dsp:nvSpPr>
        <dsp:cNvPr id="0" name=""/>
        <dsp:cNvSpPr/>
      </dsp:nvSpPr>
      <dsp:spPr>
        <a:xfrm>
          <a:off x="304800" y="6459"/>
          <a:ext cx="4267200" cy="915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latin typeface="Arial" pitchFamily="34" charset="0"/>
              <a:cs typeface="Arial" pitchFamily="34" charset="0"/>
            </a:rPr>
            <a:t>Compilación de información, que puede ser o no instrumentada.</a:t>
          </a:r>
          <a:endParaRPr lang="es-MX" sz="1800" kern="1200" dirty="0">
            <a:latin typeface="Arial" pitchFamily="34" charset="0"/>
            <a:cs typeface="Arial" pitchFamily="34" charset="0"/>
          </a:endParaRPr>
        </a:p>
      </dsp:txBody>
      <dsp:txXfrm>
        <a:off x="349472" y="51131"/>
        <a:ext cx="4177856" cy="825776"/>
      </dsp:txXfrm>
    </dsp:sp>
    <dsp:sp modelId="{C8FBA48D-41BF-4342-9686-BFA7855E2919}">
      <dsp:nvSpPr>
        <dsp:cNvPr id="0" name=""/>
        <dsp:cNvSpPr/>
      </dsp:nvSpPr>
      <dsp:spPr>
        <a:xfrm>
          <a:off x="0" y="1870179"/>
          <a:ext cx="6096000" cy="781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B9570B-2320-4152-A66F-AA0A10E167A8}">
      <dsp:nvSpPr>
        <dsp:cNvPr id="0" name=""/>
        <dsp:cNvSpPr/>
      </dsp:nvSpPr>
      <dsp:spPr>
        <a:xfrm>
          <a:off x="304800" y="1412619"/>
          <a:ext cx="4267200" cy="915120"/>
        </a:xfrm>
        <a:prstGeom prst="roundRect">
          <a:avLst/>
        </a:prstGeom>
        <a:solidFill>
          <a:schemeClr val="bg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solidFill>
                <a:schemeClr val="tx1">
                  <a:lumMod val="75000"/>
                  <a:lumOff val="25000"/>
                </a:schemeClr>
              </a:solidFill>
              <a:latin typeface="Arial" pitchFamily="34" charset="0"/>
              <a:cs typeface="Arial" pitchFamily="34" charset="0"/>
            </a:rPr>
            <a:t>Análisis de esta información y juicios sobre el resultado.</a:t>
          </a:r>
          <a:endParaRPr lang="es-MX" sz="1800" kern="1200" dirty="0">
            <a:solidFill>
              <a:schemeClr val="tx1">
                <a:lumMod val="75000"/>
                <a:lumOff val="25000"/>
              </a:schemeClr>
            </a:solidFill>
            <a:latin typeface="Arial" pitchFamily="34" charset="0"/>
            <a:cs typeface="Arial" pitchFamily="34" charset="0"/>
          </a:endParaRPr>
        </a:p>
      </dsp:txBody>
      <dsp:txXfrm>
        <a:off x="349472" y="1457291"/>
        <a:ext cx="4177856" cy="825776"/>
      </dsp:txXfrm>
    </dsp:sp>
    <dsp:sp modelId="{126F058C-F74F-40C8-9602-3049F9D09B1C}">
      <dsp:nvSpPr>
        <dsp:cNvPr id="0" name=""/>
        <dsp:cNvSpPr/>
      </dsp:nvSpPr>
      <dsp:spPr>
        <a:xfrm>
          <a:off x="0" y="3276340"/>
          <a:ext cx="6096000" cy="781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A0D468-A4E5-4D22-A0A6-7A6B3506DCAC}">
      <dsp:nvSpPr>
        <dsp:cNvPr id="0" name=""/>
        <dsp:cNvSpPr/>
      </dsp:nvSpPr>
      <dsp:spPr>
        <a:xfrm>
          <a:off x="304800" y="2818780"/>
          <a:ext cx="4267200" cy="915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latin typeface="Arial" pitchFamily="34" charset="0"/>
              <a:cs typeface="Arial" pitchFamily="34" charset="0"/>
            </a:rPr>
            <a:t>Toma de decisiones de acuerdo con el juicio emitido.</a:t>
          </a:r>
          <a:endParaRPr lang="es-MX" sz="1800" kern="1200" dirty="0">
            <a:latin typeface="Arial" pitchFamily="34" charset="0"/>
            <a:cs typeface="Arial" pitchFamily="34" charset="0"/>
          </a:endParaRPr>
        </a:p>
      </dsp:txBody>
      <dsp:txXfrm>
        <a:off x="349472" y="2863452"/>
        <a:ext cx="4177856" cy="8257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E78612-BE4C-44A6-AE18-99B963ED87DE}">
      <dsp:nvSpPr>
        <dsp:cNvPr id="0" name=""/>
        <dsp:cNvSpPr/>
      </dsp:nvSpPr>
      <dsp:spPr>
        <a:xfrm>
          <a:off x="0" y="627556"/>
          <a:ext cx="8352928" cy="98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723F43-778D-4CD2-AE1B-AB2166AF7F3A}">
      <dsp:nvSpPr>
        <dsp:cNvPr id="0" name=""/>
        <dsp:cNvSpPr/>
      </dsp:nvSpPr>
      <dsp:spPr>
        <a:xfrm>
          <a:off x="417646" y="51916"/>
          <a:ext cx="5847049" cy="11512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889000">
            <a:lnSpc>
              <a:spcPct val="90000"/>
            </a:lnSpc>
            <a:spcBef>
              <a:spcPct val="0"/>
            </a:spcBef>
            <a:spcAft>
              <a:spcPct val="35000"/>
            </a:spcAft>
          </a:pPr>
          <a:r>
            <a:rPr lang="es-MX" sz="2000" kern="1200" dirty="0" smtClean="0">
              <a:latin typeface="Arial" pitchFamily="34" charset="0"/>
              <a:cs typeface="Arial" pitchFamily="34" charset="0"/>
            </a:rPr>
            <a:t>Dar seguimiento al progreso de cada alumno</a:t>
          </a:r>
          <a:r>
            <a:rPr lang="es-MX" sz="1600" kern="1200" dirty="0" smtClean="0">
              <a:latin typeface="Arial" pitchFamily="34" charset="0"/>
              <a:cs typeface="Arial" pitchFamily="34" charset="0"/>
            </a:rPr>
            <a:t>.</a:t>
          </a:r>
          <a:endParaRPr lang="es-MX" sz="1600" kern="1200" dirty="0">
            <a:latin typeface="Arial" pitchFamily="34" charset="0"/>
            <a:cs typeface="Arial" pitchFamily="34" charset="0"/>
          </a:endParaRPr>
        </a:p>
      </dsp:txBody>
      <dsp:txXfrm>
        <a:off x="473847" y="108117"/>
        <a:ext cx="5734647" cy="1038878"/>
      </dsp:txXfrm>
    </dsp:sp>
    <dsp:sp modelId="{7DFF0489-ADD0-427F-84B0-56FADFE3C87A}">
      <dsp:nvSpPr>
        <dsp:cNvPr id="0" name=""/>
        <dsp:cNvSpPr/>
      </dsp:nvSpPr>
      <dsp:spPr>
        <a:xfrm>
          <a:off x="0" y="2396596"/>
          <a:ext cx="8352928" cy="98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1DF745-C2E6-4F03-A680-49F51506E19F}">
      <dsp:nvSpPr>
        <dsp:cNvPr id="0" name=""/>
        <dsp:cNvSpPr/>
      </dsp:nvSpPr>
      <dsp:spPr>
        <a:xfrm>
          <a:off x="417646" y="1820956"/>
          <a:ext cx="5847049" cy="11512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889000">
            <a:lnSpc>
              <a:spcPct val="90000"/>
            </a:lnSpc>
            <a:spcBef>
              <a:spcPct val="0"/>
            </a:spcBef>
            <a:spcAft>
              <a:spcPct val="35000"/>
            </a:spcAft>
          </a:pPr>
          <a:r>
            <a:rPr lang="es-MX" sz="2000" kern="1200" dirty="0" smtClean="0">
              <a:latin typeface="Arial" pitchFamily="34" charset="0"/>
              <a:cs typeface="Arial" pitchFamily="34" charset="0"/>
            </a:rPr>
            <a:t>Ofrecer oportunidades de aprendizaje.</a:t>
          </a:r>
          <a:endParaRPr lang="es-MX" sz="2000" kern="1200" dirty="0">
            <a:latin typeface="Arial" pitchFamily="34" charset="0"/>
            <a:cs typeface="Arial" pitchFamily="34" charset="0"/>
          </a:endParaRPr>
        </a:p>
      </dsp:txBody>
      <dsp:txXfrm>
        <a:off x="473847" y="1877157"/>
        <a:ext cx="5734647" cy="1038878"/>
      </dsp:txXfrm>
    </dsp:sp>
    <dsp:sp modelId="{BAB4C9B4-92CA-4849-9BE0-4E2A31CE32A2}">
      <dsp:nvSpPr>
        <dsp:cNvPr id="0" name=""/>
        <dsp:cNvSpPr/>
      </dsp:nvSpPr>
      <dsp:spPr>
        <a:xfrm>
          <a:off x="0" y="4165635"/>
          <a:ext cx="8352928" cy="9828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C20B17-30C5-4FCE-9AA9-8391FFC01E1C}">
      <dsp:nvSpPr>
        <dsp:cNvPr id="0" name=""/>
        <dsp:cNvSpPr/>
      </dsp:nvSpPr>
      <dsp:spPr>
        <a:xfrm>
          <a:off x="360040" y="3616176"/>
          <a:ext cx="5847049" cy="115128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005" tIns="0" rIns="221005" bIns="0" numCol="1" spcCol="1270" anchor="ctr" anchorCtr="0">
          <a:noAutofit/>
        </a:bodyPr>
        <a:lstStyle/>
        <a:p>
          <a:pPr lvl="0" algn="l" defTabSz="889000">
            <a:lnSpc>
              <a:spcPct val="90000"/>
            </a:lnSpc>
            <a:spcBef>
              <a:spcPct val="0"/>
            </a:spcBef>
            <a:spcAft>
              <a:spcPct val="35000"/>
            </a:spcAft>
          </a:pPr>
          <a:r>
            <a:rPr lang="es-MX" sz="2000" kern="1200" dirty="0" smtClean="0">
              <a:latin typeface="Arial" pitchFamily="34" charset="0"/>
              <a:cs typeface="Arial" pitchFamily="34" charset="0"/>
            </a:rPr>
            <a:t>Proporcionar criterios para la acreditación, la promoción y certificación de estudios</a:t>
          </a:r>
          <a:endParaRPr lang="es-MX" sz="2000" kern="1200" dirty="0">
            <a:latin typeface="Arial" pitchFamily="34" charset="0"/>
            <a:cs typeface="Arial" pitchFamily="34" charset="0"/>
          </a:endParaRPr>
        </a:p>
      </dsp:txBody>
      <dsp:txXfrm>
        <a:off x="416241" y="3672377"/>
        <a:ext cx="5734647" cy="103887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0225439-3689-4DEE-913E-BFF30519F7A9}" type="datetimeFigureOut">
              <a:rPr lang="es-MX" smtClean="0"/>
              <a:t>22/05/2012</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27510A-D30C-411E-AAF6-5E9684FE1B74}" type="slidenum">
              <a:rPr lang="es-MX" smtClean="0"/>
              <a:t>‹Nº›</a:t>
            </a:fld>
            <a:endParaRPr lang="es-MX"/>
          </a:p>
        </p:txBody>
      </p:sp>
    </p:spTree>
    <p:extLst>
      <p:ext uri="{BB962C8B-B14F-4D97-AF65-F5344CB8AC3E}">
        <p14:creationId xmlns:p14="http://schemas.microsoft.com/office/powerpoint/2010/main" val="3772474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30FDAB-2D9B-4BFF-8428-8E4C18EABD1C}" type="datetimeFigureOut">
              <a:rPr lang="es-MX" smtClean="0"/>
              <a:t>22/05/2012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47881B-A394-4361-B405-7F3F956831C5}" type="slidenum">
              <a:rPr lang="es-MX" smtClean="0"/>
              <a:t>‹Nº›</a:t>
            </a:fld>
            <a:endParaRPr lang="es-MX"/>
          </a:p>
        </p:txBody>
      </p:sp>
    </p:spTree>
    <p:extLst>
      <p:ext uri="{BB962C8B-B14F-4D97-AF65-F5344CB8AC3E}">
        <p14:creationId xmlns:p14="http://schemas.microsoft.com/office/powerpoint/2010/main" val="3611897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a:t>
            </a:fld>
            <a:endParaRPr lang="es-MX"/>
          </a:p>
        </p:txBody>
      </p:sp>
    </p:spTree>
    <p:extLst>
      <p:ext uri="{BB962C8B-B14F-4D97-AF65-F5344CB8AC3E}">
        <p14:creationId xmlns:p14="http://schemas.microsoft.com/office/powerpoint/2010/main" val="74018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(INEE) hace mención que el enfoque formativo de la evaluación tiene tres propósitos</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17</a:t>
            </a:fld>
            <a:endParaRPr lang="es-MX"/>
          </a:p>
        </p:txBody>
      </p:sp>
    </p:spTree>
    <p:extLst>
      <p:ext uri="{BB962C8B-B14F-4D97-AF65-F5344CB8AC3E}">
        <p14:creationId xmlns:p14="http://schemas.microsoft.com/office/powerpoint/2010/main" val="1950998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evaluación pasa de ser vertical y unidireccional a horizontal, crítica, colaborativa, inclusiva, formativa y </a:t>
            </a:r>
            <a:r>
              <a:rPr lang="es-MX" dirty="0" err="1" smtClean="0"/>
              <a:t>sumativa</a:t>
            </a:r>
            <a:r>
              <a:rPr lang="es-MX" dirty="0" smtClean="0"/>
              <a:t>.</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6</a:t>
            </a:fld>
            <a:endParaRPr lang="es-MX" dirty="0"/>
          </a:p>
        </p:txBody>
      </p:sp>
    </p:spTree>
    <p:extLst>
      <p:ext uri="{BB962C8B-B14F-4D97-AF65-F5344CB8AC3E}">
        <p14:creationId xmlns:p14="http://schemas.microsoft.com/office/powerpoint/2010/main" val="2784745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Por su momento, por su función, por quién la realiza.</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7</a:t>
            </a:fld>
            <a:endParaRPr lang="es-MX"/>
          </a:p>
        </p:txBody>
      </p:sp>
    </p:spTree>
    <p:extLst>
      <p:ext uri="{BB962C8B-B14F-4D97-AF65-F5344CB8AC3E}">
        <p14:creationId xmlns:p14="http://schemas.microsoft.com/office/powerpoint/2010/main" val="3337579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 qué vamos a evaluar?</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9</a:t>
            </a:fld>
            <a:endParaRPr lang="es-MX"/>
          </a:p>
        </p:txBody>
      </p:sp>
    </p:spTree>
    <p:extLst>
      <p:ext uri="{BB962C8B-B14F-4D97-AF65-F5344CB8AC3E}">
        <p14:creationId xmlns:p14="http://schemas.microsoft.com/office/powerpoint/2010/main" val="3515902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Toda evaluación debe conducir al mejoramiento del aprendizaje y a un mejor desempeño docente.</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10</a:t>
            </a:fld>
            <a:endParaRPr lang="es-MX"/>
          </a:p>
        </p:txBody>
      </p:sp>
    </p:spTree>
    <p:extLst>
      <p:ext uri="{BB962C8B-B14F-4D97-AF65-F5344CB8AC3E}">
        <p14:creationId xmlns:p14="http://schemas.microsoft.com/office/powerpoint/2010/main" val="2202067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evaluación en el nuevo currículum posee las siguientes características.</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11</a:t>
            </a:fld>
            <a:endParaRPr lang="es-MX"/>
          </a:p>
        </p:txBody>
      </p:sp>
    </p:spTree>
    <p:extLst>
      <p:ext uri="{BB962C8B-B14F-4D97-AF65-F5344CB8AC3E}">
        <p14:creationId xmlns:p14="http://schemas.microsoft.com/office/powerpoint/2010/main" val="1495631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err="1" smtClean="0"/>
              <a:t>Jorba</a:t>
            </a:r>
            <a:r>
              <a:rPr lang="es-MX" dirty="0" smtClean="0"/>
              <a:t> y </a:t>
            </a:r>
            <a:r>
              <a:rPr lang="es-MX" dirty="0" err="1" smtClean="0"/>
              <a:t>Sanmartí</a:t>
            </a:r>
            <a:r>
              <a:rPr lang="es-MX" dirty="0" smtClean="0"/>
              <a:t> (1993): Toda actividad de evaluación es un proceso en 3 etapas.</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12</a:t>
            </a:fld>
            <a:endParaRPr lang="es-MX"/>
          </a:p>
        </p:txBody>
      </p:sp>
    </p:spTree>
    <p:extLst>
      <p:ext uri="{BB962C8B-B14F-4D97-AF65-F5344CB8AC3E}">
        <p14:creationId xmlns:p14="http://schemas.microsoft.com/office/powerpoint/2010/main" val="4056417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Presenta básicamente dos funciones</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13</a:t>
            </a:fld>
            <a:endParaRPr lang="es-MX"/>
          </a:p>
        </p:txBody>
      </p:sp>
    </p:spTree>
    <p:extLst>
      <p:ext uri="{BB962C8B-B14F-4D97-AF65-F5344CB8AC3E}">
        <p14:creationId xmlns:p14="http://schemas.microsoft.com/office/powerpoint/2010/main" val="2036880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Algunos</a:t>
            </a:r>
            <a:r>
              <a:rPr lang="es-MX" baseline="0" dirty="0" smtClean="0"/>
              <a:t> instrumentos que deberán usarse para la obtención de evidencias.</a:t>
            </a:r>
            <a:endParaRPr lang="es-MX" dirty="0"/>
          </a:p>
        </p:txBody>
      </p:sp>
      <p:sp>
        <p:nvSpPr>
          <p:cNvPr id="4" name="3 Marcador de número de diapositiva"/>
          <p:cNvSpPr>
            <a:spLocks noGrp="1"/>
          </p:cNvSpPr>
          <p:nvPr>
            <p:ph type="sldNum" sz="quarter" idx="10"/>
          </p:nvPr>
        </p:nvSpPr>
        <p:spPr/>
        <p:txBody>
          <a:bodyPr/>
          <a:lstStyle/>
          <a:p>
            <a:fld id="{4147881B-A394-4361-B405-7F3F956831C5}" type="slidenum">
              <a:rPr lang="es-MX" smtClean="0"/>
              <a:t>14</a:t>
            </a:fld>
            <a:endParaRPr lang="es-MX"/>
          </a:p>
        </p:txBody>
      </p:sp>
    </p:spTree>
    <p:extLst>
      <p:ext uri="{BB962C8B-B14F-4D97-AF65-F5344CB8AC3E}">
        <p14:creationId xmlns:p14="http://schemas.microsoft.com/office/powerpoint/2010/main" val="31380022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7EC90FE6-A455-43A3-8EF0-4D7AB3B346F0}" type="datetimeFigureOut">
              <a:rPr lang="es-MX" smtClean="0"/>
              <a:t>22/05/2012</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C9C6342-B76F-4BE5-B80F-8526134AE609}" type="slidenum">
              <a:rPr lang="es-MX" smtClean="0"/>
              <a:t>‹Nº›</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C90FE6-A455-43A3-8EF0-4D7AB3B346F0}" type="datetimeFigureOut">
              <a:rPr lang="es-MX" smtClean="0"/>
              <a:t>22/05/2012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9C6342-B76F-4BE5-B80F-8526134AE609}" type="slidenum">
              <a:rPr lang="es-MX" smtClean="0"/>
              <a:t>‹Nº›</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C90FE6-A455-43A3-8EF0-4D7AB3B346F0}" type="datetimeFigureOut">
              <a:rPr lang="es-MX" smtClean="0"/>
              <a:t>22/05/2012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9C6342-B76F-4BE5-B80F-8526134AE609}" type="slidenum">
              <a:rPr lang="es-MX" smtClean="0"/>
              <a:t>‹Nº›</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C90FE6-A455-43A3-8EF0-4D7AB3B346F0}" type="datetimeFigureOut">
              <a:rPr lang="es-MX" smtClean="0"/>
              <a:t>22/05/2012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9C6342-B76F-4BE5-B80F-8526134AE609}" type="slidenum">
              <a:rPr lang="es-MX" smtClean="0"/>
              <a:t>‹Nº›</a:t>
            </a:fld>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C90FE6-A455-43A3-8EF0-4D7AB3B346F0}" type="datetimeFigureOut">
              <a:rPr lang="es-MX" smtClean="0"/>
              <a:t>22/05/2012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9C6342-B76F-4BE5-B80F-8526134AE609}"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EC90FE6-A455-43A3-8EF0-4D7AB3B346F0}" type="datetimeFigureOut">
              <a:rPr lang="es-MX" smtClean="0"/>
              <a:t>22/05/2012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9C6342-B76F-4BE5-B80F-8526134AE609}" type="slidenum">
              <a:rPr lang="es-MX" smtClean="0"/>
              <a:t>‹Nº›</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EC90FE6-A455-43A3-8EF0-4D7AB3B346F0}" type="datetimeFigureOut">
              <a:rPr lang="es-MX" smtClean="0"/>
              <a:t>22/05/2012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C9C6342-B76F-4BE5-B80F-8526134AE609}" type="slidenum">
              <a:rPr lang="es-MX" smtClean="0"/>
              <a:t>‹Nº›</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EC90FE6-A455-43A3-8EF0-4D7AB3B346F0}" type="datetimeFigureOut">
              <a:rPr lang="es-MX" smtClean="0"/>
              <a:t>22/05/2012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C9C6342-B76F-4BE5-B80F-8526134AE609}" type="slidenum">
              <a:rPr lang="es-MX" smtClean="0"/>
              <a:t>‹Nº›</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C90FE6-A455-43A3-8EF0-4D7AB3B346F0}" type="datetimeFigureOut">
              <a:rPr lang="es-MX" smtClean="0"/>
              <a:t>22/05/2012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C9C6342-B76F-4BE5-B80F-8526134AE60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C90FE6-A455-43A3-8EF0-4D7AB3B346F0}" type="datetimeFigureOut">
              <a:rPr lang="es-MX" smtClean="0"/>
              <a:t>22/05/2012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9C6342-B76F-4BE5-B80F-8526134AE609}"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C90FE6-A455-43A3-8EF0-4D7AB3B346F0}" type="datetimeFigureOut">
              <a:rPr lang="es-MX" smtClean="0"/>
              <a:t>22/05/2012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9C6342-B76F-4BE5-B80F-8526134AE609}"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7EC90FE6-A455-43A3-8EF0-4D7AB3B346F0}" type="datetimeFigureOut">
              <a:rPr lang="es-MX" smtClean="0"/>
              <a:t>22/05/2012</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C9C6342-B76F-4BE5-B80F-8526134AE60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731" y="260649"/>
            <a:ext cx="7767021" cy="648072"/>
          </a:xfrm>
        </p:spPr>
        <p:txBody>
          <a:bodyPr/>
          <a:lstStyle/>
          <a:p>
            <a:r>
              <a:rPr lang="es-MX" dirty="0" smtClean="0"/>
              <a:t>¿</a:t>
            </a:r>
            <a:r>
              <a:rPr lang="es-MX" dirty="0" smtClean="0">
                <a:latin typeface="Arial Rounded MT Bold" pitchFamily="34" charset="0"/>
              </a:rPr>
              <a:t>CALIFICAR O EVALUAR?</a:t>
            </a:r>
            <a:endParaRPr lang="es-MX" dirty="0">
              <a:latin typeface="Arial Rounded MT Bold" pitchFamily="34" charset="0"/>
            </a:endParaRPr>
          </a:p>
        </p:txBody>
      </p:sp>
      <p:sp>
        <p:nvSpPr>
          <p:cNvPr id="4" name="3 Marcador de texto"/>
          <p:cNvSpPr>
            <a:spLocks noGrp="1"/>
          </p:cNvSpPr>
          <p:nvPr>
            <p:ph type="body" sz="half" idx="2"/>
          </p:nvPr>
        </p:nvSpPr>
        <p:spPr>
          <a:xfrm>
            <a:off x="755576" y="1052736"/>
            <a:ext cx="7756264" cy="5328592"/>
          </a:xfrm>
        </p:spPr>
        <p:txBody>
          <a:bodyPr/>
          <a:lstStyle/>
          <a:p>
            <a:endParaRPr lang="es-MX" dirty="0"/>
          </a:p>
        </p:txBody>
      </p:sp>
      <p:sp>
        <p:nvSpPr>
          <p:cNvPr id="5" name="4 Rectángulo"/>
          <p:cNvSpPr/>
          <p:nvPr/>
        </p:nvSpPr>
        <p:spPr>
          <a:xfrm>
            <a:off x="755576" y="1443841"/>
            <a:ext cx="7776864" cy="3145476"/>
          </a:xfrm>
          <a:prstGeom prst="rect">
            <a:avLst/>
          </a:prstGeom>
        </p:spPr>
        <p:txBody>
          <a:bodyPr wrap="square">
            <a:spAutoFit/>
          </a:bodyPr>
          <a:lstStyle/>
          <a:p>
            <a:pPr lvl="0" algn="just">
              <a:spcBef>
                <a:spcPct val="20000"/>
              </a:spcBef>
              <a:buClr>
                <a:srgbClr val="4F81BD"/>
              </a:buClr>
            </a:pPr>
            <a:r>
              <a:rPr lang="es-MX" sz="3200" dirty="0" smtClean="0">
                <a:solidFill>
                  <a:prstClr val="black">
                    <a:lumMod val="85000"/>
                    <a:lumOff val="15000"/>
                  </a:prstClr>
                </a:solidFill>
              </a:rPr>
              <a:t> </a:t>
            </a:r>
          </a:p>
          <a:p>
            <a:pPr lvl="0" algn="just">
              <a:spcBef>
                <a:spcPct val="20000"/>
              </a:spcBef>
              <a:buClr>
                <a:srgbClr val="4F81BD"/>
              </a:buClr>
            </a:pPr>
            <a:r>
              <a:rPr lang="es-MX" sz="3200" dirty="0" smtClean="0">
                <a:solidFill>
                  <a:prstClr val="black">
                    <a:lumMod val="85000"/>
                    <a:lumOff val="15000"/>
                  </a:prstClr>
                </a:solidFill>
              </a:rPr>
              <a:t>-Tu </a:t>
            </a:r>
            <a:r>
              <a:rPr lang="es-MX" sz="3200" dirty="0">
                <a:solidFill>
                  <a:prstClr val="black">
                    <a:lumMod val="85000"/>
                    <a:lumOff val="15000"/>
                  </a:prstClr>
                </a:solidFill>
              </a:rPr>
              <a:t>trabajo final es excelente, te mereces diez, pero te voy a poner nueve – dijo el maestro  a su alumno de secundaria. ¿Por qué?  contestó desconcertado el alumno.   Porque tuviste una falta en el bimestre.</a:t>
            </a:r>
          </a:p>
        </p:txBody>
      </p:sp>
    </p:spTree>
    <p:extLst>
      <p:ext uri="{BB962C8B-B14F-4D97-AF65-F5344CB8AC3E}">
        <p14:creationId xmlns:p14="http://schemas.microsoft.com/office/powerpoint/2010/main" val="359539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7"/>
            <a:ext cx="7767021" cy="864096"/>
          </a:xfrm>
        </p:spPr>
        <p:txBody>
          <a:bodyPr/>
          <a:lstStyle/>
          <a:p>
            <a:r>
              <a:rPr lang="es-MX" dirty="0" smtClean="0">
                <a:latin typeface="Arial Rounded MT Bold" pitchFamily="34" charset="0"/>
              </a:rPr>
              <a:t>EVALUACIÓN (Herramienta para transformar la práctica docente)</a:t>
            </a:r>
            <a:endParaRPr lang="es-MX" dirty="0">
              <a:latin typeface="Arial Rounded MT Bold" pitchFamily="34" charset="0"/>
            </a:endParaRPr>
          </a:p>
        </p:txBody>
      </p:sp>
      <p:sp>
        <p:nvSpPr>
          <p:cNvPr id="4" name="3 Marcador de texto"/>
          <p:cNvSpPr>
            <a:spLocks noGrp="1"/>
          </p:cNvSpPr>
          <p:nvPr>
            <p:ph type="body" sz="half" idx="2"/>
          </p:nvPr>
        </p:nvSpPr>
        <p:spPr>
          <a:xfrm>
            <a:off x="467544" y="1196752"/>
            <a:ext cx="8352927" cy="5184576"/>
          </a:xfrm>
        </p:spPr>
        <p:txBody>
          <a:bodyPr>
            <a:normAutofit/>
          </a:bodyPr>
          <a:lstStyle/>
          <a:p>
            <a:pPr marL="285750" indent="-285750" algn="l">
              <a:buFont typeface="Wingdings" pitchFamily="2" charset="2"/>
              <a:buChar char="Ø"/>
            </a:pPr>
            <a:endParaRPr lang="es-MX" dirty="0" smtClean="0"/>
          </a:p>
          <a:p>
            <a:pPr algn="just"/>
            <a:r>
              <a:rPr lang="es-MX" sz="1800" dirty="0" smtClean="0">
                <a:latin typeface="Arial" pitchFamily="34" charset="0"/>
                <a:cs typeface="Arial" pitchFamily="34" charset="0"/>
              </a:rPr>
              <a:t>EL NUEVO CURRICULUM PROPONE PONER ESPECIAL ÉNFASIS A LA FUNCIÓN FORMATIVA DE LA EVALUACIÓN. ESTO IMPLICA QUE, EN EL PROCESO DE APRENDIZAJE LOS DOCENTES DEBEN HACER UNA VERIFICACIÓN PERMANENTE DEL AVANCE EN LOS LOGROS DE LOS ALUMNOS. ESTA VERIFICACIÓN PERMITIRÁ REFORZAR LOS ASPECTOS QUE SE CONSIDEREN NECESARIOS PARA EL DESARROLLO DE LAS COMPETENCIAS, TANTO EN EL PROCESO DE APRENDIZAJE COMO EL PROCESO METODOLÓGICO.</a:t>
            </a:r>
            <a:endParaRPr lang="es-MX" sz="1800" dirty="0">
              <a:latin typeface="Arial" pitchFamily="34" charset="0"/>
              <a:cs typeface="Arial" pitchFamily="34" charset="0"/>
            </a:endParaRPr>
          </a:p>
          <a:p>
            <a:pPr marL="285750" indent="-285750" algn="l">
              <a:buFont typeface="Wingdings" pitchFamily="2" charset="2"/>
              <a:buChar char="Ø"/>
            </a:pPr>
            <a:endParaRPr lang="es-MX" dirty="0" smtClean="0">
              <a:latin typeface="Arial" pitchFamily="34" charset="0"/>
              <a:cs typeface="Arial" pitchFamily="34" charset="0"/>
            </a:endParaRPr>
          </a:p>
          <a:p>
            <a:pPr marL="342900" indent="-342900" algn="l">
              <a:buFont typeface="Wingdings" pitchFamily="2" charset="2"/>
              <a:buChar char="Ø"/>
            </a:pPr>
            <a:r>
              <a:rPr lang="es-MX" sz="1900" dirty="0" smtClean="0">
                <a:latin typeface="Arial" pitchFamily="34" charset="0"/>
                <a:cs typeface="Arial" pitchFamily="34" charset="0"/>
              </a:rPr>
              <a:t>Ayudar al crecimiento personal de los estudiantes por medio de la guía y orientación que se les proporciona dentro del proceso de aprendizaje.</a:t>
            </a:r>
          </a:p>
          <a:p>
            <a:pPr marL="285750" indent="-285750" algn="l">
              <a:buFont typeface="Wingdings" pitchFamily="2" charset="2"/>
              <a:buChar char="Ø"/>
            </a:pPr>
            <a:r>
              <a:rPr lang="es-MX" sz="1900" dirty="0" smtClean="0">
                <a:latin typeface="Arial" pitchFamily="34" charset="0"/>
                <a:cs typeface="Arial" pitchFamily="34" charset="0"/>
              </a:rPr>
              <a:t>Valorar el rendimiento de los estudiantes, en torno a sus progresos con respecto a ellos mismos.</a:t>
            </a:r>
          </a:p>
          <a:p>
            <a:pPr marL="285750" indent="-285750" algn="l">
              <a:buFont typeface="Wingdings" pitchFamily="2" charset="2"/>
              <a:buChar char="Ø"/>
            </a:pPr>
            <a:r>
              <a:rPr lang="es-MX" sz="1900" dirty="0" smtClean="0">
                <a:latin typeface="Arial" pitchFamily="34" charset="0"/>
                <a:cs typeface="Arial" pitchFamily="34" charset="0"/>
              </a:rPr>
              <a:t>Detectar dificultades de aprendizaje.</a:t>
            </a:r>
          </a:p>
          <a:p>
            <a:pPr marL="285750" indent="-285750" algn="l">
              <a:buFont typeface="Wingdings" pitchFamily="2" charset="2"/>
              <a:buChar char="Ø"/>
            </a:pPr>
            <a:r>
              <a:rPr lang="es-MX" sz="1900" dirty="0" smtClean="0">
                <a:latin typeface="Arial" pitchFamily="34" charset="0"/>
                <a:cs typeface="Arial" pitchFamily="34" charset="0"/>
              </a:rPr>
              <a:t>Detectar así mismo, los problemas en el proceso de enseñanza y en los procedimientos pedagógicos utilizados para mejorar la calidad educativa.</a:t>
            </a:r>
            <a:endParaRPr lang="es-MX" sz="1900" dirty="0">
              <a:latin typeface="Arial" pitchFamily="34" charset="0"/>
              <a:cs typeface="Arial" pitchFamily="34" charset="0"/>
            </a:endParaRPr>
          </a:p>
        </p:txBody>
      </p:sp>
    </p:spTree>
    <p:extLst>
      <p:ext uri="{BB962C8B-B14F-4D97-AF65-F5344CB8AC3E}">
        <p14:creationId xmlns:p14="http://schemas.microsoft.com/office/powerpoint/2010/main" val="137586369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60649"/>
            <a:ext cx="7767021" cy="504056"/>
          </a:xfrm>
        </p:spPr>
        <p:txBody>
          <a:bodyPr/>
          <a:lstStyle/>
          <a:p>
            <a:r>
              <a:rPr lang="es-MX" dirty="0" smtClean="0">
                <a:latin typeface="Arial Rounded MT Bold" pitchFamily="34" charset="0"/>
              </a:rPr>
              <a:t>LA EVALUACIÓN ( CARACTERÍSTICAS)</a:t>
            </a:r>
            <a:endParaRPr lang="es-MX" dirty="0">
              <a:latin typeface="Arial Rounded MT Bold" pitchFamily="34" charset="0"/>
            </a:endParaRPr>
          </a:p>
        </p:txBody>
      </p:sp>
      <p:sp>
        <p:nvSpPr>
          <p:cNvPr id="4" name="3 Marcador de texto"/>
          <p:cNvSpPr>
            <a:spLocks noGrp="1"/>
          </p:cNvSpPr>
          <p:nvPr>
            <p:ph type="body" sz="half" idx="2"/>
          </p:nvPr>
        </p:nvSpPr>
        <p:spPr>
          <a:xfrm>
            <a:off x="323528" y="1052736"/>
            <a:ext cx="8568951" cy="5472608"/>
          </a:xfrm>
        </p:spPr>
        <p:txBody>
          <a:bodyPr/>
          <a:lstStyle/>
          <a:p>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1388300837"/>
              </p:ext>
            </p:extLst>
          </p:nvPr>
        </p:nvGraphicFramePr>
        <p:xfrm>
          <a:off x="323528" y="836712"/>
          <a:ext cx="8568952" cy="5750376"/>
        </p:xfrm>
        <a:graphic>
          <a:graphicData uri="http://schemas.openxmlformats.org/drawingml/2006/table">
            <a:tbl>
              <a:tblPr firstRow="1" bandRow="1">
                <a:tableStyleId>{5C22544A-7EE6-4342-B048-85BDC9FD1C3A}</a:tableStyleId>
              </a:tblPr>
              <a:tblGrid>
                <a:gridCol w="2563748"/>
                <a:gridCol w="6005204"/>
              </a:tblGrid>
              <a:tr h="684076">
                <a:tc>
                  <a:txBody>
                    <a:bodyPr/>
                    <a:lstStyle/>
                    <a:p>
                      <a:r>
                        <a:rPr lang="es-MX" dirty="0" smtClean="0">
                          <a:latin typeface="Arial" pitchFamily="34" charset="0"/>
                          <a:cs typeface="Arial" pitchFamily="34" charset="0"/>
                        </a:rPr>
                        <a:t>Características:</a:t>
                      </a:r>
                      <a:endParaRPr lang="es-MX" dirty="0">
                        <a:latin typeface="Arial" pitchFamily="34" charset="0"/>
                        <a:cs typeface="Arial" pitchFamily="34" charset="0"/>
                      </a:endParaRPr>
                    </a:p>
                  </a:txBody>
                  <a:tcPr/>
                </a:tc>
                <a:tc>
                  <a:txBody>
                    <a:bodyPr/>
                    <a:lstStyle/>
                    <a:p>
                      <a:r>
                        <a:rPr lang="es-MX" dirty="0" smtClean="0">
                          <a:latin typeface="Arial" pitchFamily="34" charset="0"/>
                          <a:cs typeface="Arial" pitchFamily="34" charset="0"/>
                        </a:rPr>
                        <a:t>Descripción:</a:t>
                      </a:r>
                      <a:endParaRPr lang="es-MX"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Continua</a:t>
                      </a:r>
                      <a:endParaRPr lang="es-MX" b="0" dirty="0">
                        <a:latin typeface="Arial" pitchFamily="34" charset="0"/>
                        <a:cs typeface="Arial" pitchFamily="34" charset="0"/>
                      </a:endParaRPr>
                    </a:p>
                  </a:txBody>
                  <a:tcPr/>
                </a:tc>
                <a:tc>
                  <a:txBody>
                    <a:bodyPr/>
                    <a:lstStyle/>
                    <a:p>
                      <a:r>
                        <a:rPr lang="es-MX" sz="1600" dirty="0" smtClean="0">
                          <a:latin typeface="Arial" pitchFamily="34" charset="0"/>
                          <a:cs typeface="Arial" pitchFamily="34" charset="0"/>
                        </a:rPr>
                        <a:t>Se realiza a lo largo del proceso de enseñanza y de aprendizaje.</a:t>
                      </a:r>
                    </a:p>
                    <a:p>
                      <a:endParaRPr lang="es-MX" sz="1600"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Integral</a:t>
                      </a:r>
                      <a:endParaRPr lang="es-MX" b="0" dirty="0">
                        <a:latin typeface="Arial" pitchFamily="34" charset="0"/>
                        <a:cs typeface="Arial" pitchFamily="34" charset="0"/>
                      </a:endParaRPr>
                    </a:p>
                  </a:txBody>
                  <a:tcPr/>
                </a:tc>
                <a:tc>
                  <a:txBody>
                    <a:bodyPr/>
                    <a:lstStyle/>
                    <a:p>
                      <a:r>
                        <a:rPr lang="es-MX" sz="1600" dirty="0" smtClean="0">
                          <a:latin typeface="Arial" pitchFamily="34" charset="0"/>
                          <a:cs typeface="Arial" pitchFamily="34" charset="0"/>
                        </a:rPr>
                        <a:t>Considera</a:t>
                      </a:r>
                      <a:r>
                        <a:rPr lang="es-MX" sz="1600" baseline="0" dirty="0" smtClean="0">
                          <a:latin typeface="Arial" pitchFamily="34" charset="0"/>
                          <a:cs typeface="Arial" pitchFamily="34" charset="0"/>
                        </a:rPr>
                        <a:t> todos los aspectos del desarrollo y crecimiento humano.</a:t>
                      </a:r>
                      <a:endParaRPr lang="es-MX" sz="1600"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Sistemática</a:t>
                      </a:r>
                      <a:endParaRPr lang="es-MX" b="0" dirty="0">
                        <a:latin typeface="Arial" pitchFamily="34" charset="0"/>
                        <a:cs typeface="Arial" pitchFamily="34" charset="0"/>
                      </a:endParaRPr>
                    </a:p>
                  </a:txBody>
                  <a:tcPr/>
                </a:tc>
                <a:tc>
                  <a:txBody>
                    <a:bodyPr/>
                    <a:lstStyle/>
                    <a:p>
                      <a:r>
                        <a:rPr lang="es-MX" sz="1600" dirty="0" smtClean="0">
                          <a:latin typeface="Arial" pitchFamily="34" charset="0"/>
                          <a:cs typeface="Arial" pitchFamily="34" charset="0"/>
                        </a:rPr>
                        <a:t>Se organiza de acuerdo a los grandes fines o propósitos de la educación, articulándose alrededor de competencias.</a:t>
                      </a:r>
                      <a:endParaRPr lang="es-MX" sz="1600"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Flexible</a:t>
                      </a:r>
                      <a:endParaRPr lang="es-MX" b="0" dirty="0">
                        <a:latin typeface="Arial" pitchFamily="34" charset="0"/>
                        <a:cs typeface="Arial" pitchFamily="34" charset="0"/>
                      </a:endParaRPr>
                    </a:p>
                  </a:txBody>
                  <a:tcPr/>
                </a:tc>
                <a:tc>
                  <a:txBody>
                    <a:bodyPr/>
                    <a:lstStyle/>
                    <a:p>
                      <a:pPr algn="just"/>
                      <a:r>
                        <a:rPr lang="es-MX" sz="1600" dirty="0" smtClean="0">
                          <a:latin typeface="Arial" pitchFamily="34" charset="0"/>
                          <a:cs typeface="Arial" pitchFamily="34" charset="0"/>
                        </a:rPr>
                        <a:t>Tiene en cuenta</a:t>
                      </a:r>
                      <a:r>
                        <a:rPr lang="es-MX" sz="1600" baseline="0" dirty="0" smtClean="0">
                          <a:latin typeface="Arial" pitchFamily="34" charset="0"/>
                          <a:cs typeface="Arial" pitchFamily="34" charset="0"/>
                        </a:rPr>
                        <a:t> las diferencias individuales, los intereses, las necesidades educativas de los alumnos, que afectan el proceso educativo.</a:t>
                      </a:r>
                      <a:endParaRPr lang="es-MX" sz="1600"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Interpretativa</a:t>
                      </a:r>
                      <a:endParaRPr lang="es-MX" b="0" dirty="0">
                        <a:latin typeface="Arial" pitchFamily="34" charset="0"/>
                        <a:cs typeface="Arial" pitchFamily="34" charset="0"/>
                      </a:endParaRPr>
                    </a:p>
                  </a:txBody>
                  <a:tcPr/>
                </a:tc>
                <a:tc>
                  <a:txBody>
                    <a:bodyPr/>
                    <a:lstStyle/>
                    <a:p>
                      <a:r>
                        <a:rPr lang="es-MX" sz="1600" dirty="0" smtClean="0">
                          <a:latin typeface="Arial" pitchFamily="34" charset="0"/>
                          <a:cs typeface="Arial" pitchFamily="34" charset="0"/>
                        </a:rPr>
                        <a:t>Busca</a:t>
                      </a:r>
                      <a:r>
                        <a:rPr lang="es-MX" sz="1600" baseline="0" dirty="0" smtClean="0">
                          <a:latin typeface="Arial" pitchFamily="34" charset="0"/>
                          <a:cs typeface="Arial" pitchFamily="34" charset="0"/>
                        </a:rPr>
                        <a:t> comprender el significado de los procesos y los productos del aprendizaje de los alumnos.</a:t>
                      </a:r>
                      <a:endParaRPr lang="es-MX" sz="1600"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Participativa</a:t>
                      </a:r>
                      <a:endParaRPr lang="es-MX" b="0" dirty="0">
                        <a:latin typeface="Arial" pitchFamily="34" charset="0"/>
                        <a:cs typeface="Arial" pitchFamily="34" charset="0"/>
                      </a:endParaRPr>
                    </a:p>
                  </a:txBody>
                  <a:tcPr/>
                </a:tc>
                <a:tc>
                  <a:txBody>
                    <a:bodyPr/>
                    <a:lstStyle/>
                    <a:p>
                      <a:r>
                        <a:rPr lang="es-MX" sz="1600" dirty="0" smtClean="0">
                          <a:latin typeface="Arial" pitchFamily="34" charset="0"/>
                          <a:cs typeface="Arial" pitchFamily="34" charset="0"/>
                        </a:rPr>
                        <a:t>Involucra a todos los sujetos del proceso educativo.</a:t>
                      </a:r>
                      <a:endParaRPr lang="es-MX" sz="1600" dirty="0">
                        <a:latin typeface="Arial" pitchFamily="34" charset="0"/>
                        <a:cs typeface="Arial" pitchFamily="34" charset="0"/>
                      </a:endParaRPr>
                    </a:p>
                  </a:txBody>
                  <a:tcPr/>
                </a:tc>
              </a:tr>
              <a:tr h="684076">
                <a:tc>
                  <a:txBody>
                    <a:bodyPr/>
                    <a:lstStyle/>
                    <a:p>
                      <a:r>
                        <a:rPr lang="es-MX" b="0" dirty="0" smtClean="0">
                          <a:latin typeface="Arial" pitchFamily="34" charset="0"/>
                          <a:cs typeface="Arial" pitchFamily="34" charset="0"/>
                        </a:rPr>
                        <a:t>Formativa</a:t>
                      </a:r>
                      <a:endParaRPr lang="es-MX" b="0" dirty="0">
                        <a:latin typeface="Arial" pitchFamily="34" charset="0"/>
                        <a:cs typeface="Arial" pitchFamily="34" charset="0"/>
                      </a:endParaRPr>
                    </a:p>
                  </a:txBody>
                  <a:tcPr/>
                </a:tc>
                <a:tc>
                  <a:txBody>
                    <a:bodyPr/>
                    <a:lstStyle/>
                    <a:p>
                      <a:r>
                        <a:rPr lang="es-MX" sz="1600" dirty="0" smtClean="0">
                          <a:latin typeface="Arial" pitchFamily="34" charset="0"/>
                          <a:cs typeface="Arial" pitchFamily="34" charset="0"/>
                        </a:rPr>
                        <a:t>Permite reorientar los procesos educativos en forma oportuna para mejorarlos continuamente.</a:t>
                      </a:r>
                      <a:endParaRPr lang="es-MX" sz="16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636620179"/>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767021" cy="644729"/>
          </a:xfrm>
        </p:spPr>
        <p:txBody>
          <a:bodyPr/>
          <a:lstStyle/>
          <a:p>
            <a:r>
              <a:rPr lang="es-MX" sz="2400" dirty="0" smtClean="0">
                <a:latin typeface="Arial Rounded MT Bold" pitchFamily="34" charset="0"/>
              </a:rPr>
              <a:t>LA EVALUACIÓN   (Etapas)</a:t>
            </a:r>
            <a:endParaRPr lang="es-MX" sz="2400" dirty="0">
              <a:latin typeface="Arial Rounded MT Bold" pitchFamily="34" charset="0"/>
            </a:endParaRPr>
          </a:p>
        </p:txBody>
      </p:sp>
      <p:sp>
        <p:nvSpPr>
          <p:cNvPr id="4" name="3 Marcador de texto"/>
          <p:cNvSpPr>
            <a:spLocks noGrp="1"/>
          </p:cNvSpPr>
          <p:nvPr>
            <p:ph type="body" sz="half" idx="2"/>
          </p:nvPr>
        </p:nvSpPr>
        <p:spPr>
          <a:xfrm>
            <a:off x="395536" y="980728"/>
            <a:ext cx="8280920" cy="5616624"/>
          </a:xfrm>
        </p:spPr>
        <p:txBody>
          <a:bodyPr/>
          <a:lstStyle/>
          <a:p>
            <a:endParaRPr lang="es-MX" dirty="0"/>
          </a:p>
        </p:txBody>
      </p:sp>
      <p:graphicFrame>
        <p:nvGraphicFramePr>
          <p:cNvPr id="5" name="4 Diagrama"/>
          <p:cNvGraphicFramePr/>
          <p:nvPr>
            <p:extLst>
              <p:ext uri="{D42A27DB-BD31-4B8C-83A1-F6EECF244321}">
                <p14:modId xmlns:p14="http://schemas.microsoft.com/office/powerpoint/2010/main" val="109303373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1065530"/>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7767021" cy="720080"/>
          </a:xfrm>
        </p:spPr>
        <p:txBody>
          <a:bodyPr/>
          <a:lstStyle/>
          <a:p>
            <a:r>
              <a:rPr lang="es-MX" sz="2400" dirty="0" smtClean="0">
                <a:latin typeface="Arial Rounded MT Bold" pitchFamily="34" charset="0"/>
              </a:rPr>
              <a:t>LA EVALUACIÓN DE LOS APRENDIZAJES</a:t>
            </a:r>
            <a:br>
              <a:rPr lang="es-MX" sz="2400" dirty="0" smtClean="0">
                <a:latin typeface="Arial Rounded MT Bold" pitchFamily="34" charset="0"/>
              </a:rPr>
            </a:br>
            <a:r>
              <a:rPr lang="es-MX" sz="2400" dirty="0" smtClean="0">
                <a:latin typeface="Arial Rounded MT Bold" pitchFamily="34" charset="0"/>
              </a:rPr>
              <a:t>(Funciones)</a:t>
            </a:r>
            <a:endParaRPr lang="es-MX" sz="2400" dirty="0">
              <a:latin typeface="Arial Rounded MT Bold" pitchFamily="34" charset="0"/>
            </a:endParaRPr>
          </a:p>
        </p:txBody>
      </p:sp>
      <p:sp>
        <p:nvSpPr>
          <p:cNvPr id="4" name="3 Marcador de texto"/>
          <p:cNvSpPr>
            <a:spLocks noGrp="1"/>
          </p:cNvSpPr>
          <p:nvPr>
            <p:ph type="body" sz="half" idx="2"/>
          </p:nvPr>
        </p:nvSpPr>
        <p:spPr>
          <a:xfrm>
            <a:off x="395536" y="1052736"/>
            <a:ext cx="8424935" cy="5076432"/>
          </a:xfrm>
        </p:spPr>
        <p:txBody>
          <a:bodyPr/>
          <a:lstStyle/>
          <a:p>
            <a:pPr algn="l"/>
            <a:endParaRPr lang="es-MX" dirty="0" smtClean="0"/>
          </a:p>
          <a:p>
            <a:pPr algn="l"/>
            <a:endParaRPr lang="es-MX" dirty="0"/>
          </a:p>
          <a:p>
            <a:pPr algn="l"/>
            <a:endParaRPr lang="es-MX" dirty="0" smtClean="0"/>
          </a:p>
          <a:p>
            <a:pPr marL="285750" indent="-285750" algn="just">
              <a:buFont typeface="Arial" pitchFamily="34" charset="0"/>
              <a:buChar char="•"/>
            </a:pPr>
            <a:r>
              <a:rPr lang="es-MX" dirty="0" smtClean="0">
                <a:latin typeface="Arial" pitchFamily="34" charset="0"/>
                <a:cs typeface="Arial" pitchFamily="34" charset="0"/>
              </a:rPr>
              <a:t>Una de carácter social de selección y de clasificación, pero también de clasificación del alumnado. ( Pretende, informar al alumno y sus padres acerca de la progresión de los aprendizajes y determinar qué alumnos han adquirido los conocimientos necesarios para poder acreditar la certificación correspondiente). Esta acreditación es de carácter social, pues consta y certifica la adquisición de conocimientos al terminar una unidad de trabajo, un curso o un ciclo.</a:t>
            </a:r>
          </a:p>
          <a:p>
            <a:pPr algn="l"/>
            <a:endParaRPr lang="es-MX" dirty="0" smtClean="0">
              <a:latin typeface="Arial" pitchFamily="34" charset="0"/>
              <a:cs typeface="Arial" pitchFamily="34" charset="0"/>
            </a:endParaRPr>
          </a:p>
          <a:p>
            <a:pPr marL="285750" indent="-285750" algn="just">
              <a:buFont typeface="Arial" pitchFamily="34" charset="0"/>
              <a:buChar char="•"/>
            </a:pPr>
            <a:r>
              <a:rPr lang="es-MX" dirty="0" smtClean="0">
                <a:latin typeface="Arial" pitchFamily="34" charset="0"/>
                <a:cs typeface="Arial" pitchFamily="34" charset="0"/>
              </a:rPr>
              <a:t>Una de carácter pedagógico, de regulación del proceso enseñanza aprendizaje, es decir, de reconocimiento de los cambios que se han de introducir progresivamente en este proceso para que todos los alumnos aprendan de forma significativa. (Es de carácter formativo, pues aporta información útil para la adaptación de las actividades de enseñanza-aprendizaje a las necesidades del alumnado, pero siempre con la finalidad de mejorar el aprendizaje cuando aún es tiempo).</a:t>
            </a:r>
            <a:endParaRPr lang="es-MX" dirty="0">
              <a:latin typeface="Arial" pitchFamily="34" charset="0"/>
              <a:cs typeface="Arial" pitchFamily="34" charset="0"/>
            </a:endParaRPr>
          </a:p>
        </p:txBody>
      </p:sp>
    </p:spTree>
    <p:extLst>
      <p:ext uri="{BB962C8B-B14F-4D97-AF65-F5344CB8AC3E}">
        <p14:creationId xmlns:p14="http://schemas.microsoft.com/office/powerpoint/2010/main" val="410787057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04664"/>
            <a:ext cx="7767021" cy="936104"/>
          </a:xfrm>
        </p:spPr>
        <p:txBody>
          <a:bodyPr/>
          <a:lstStyle/>
          <a:p>
            <a:pPr algn="l"/>
            <a:r>
              <a:rPr lang="es-MX" sz="2400" dirty="0" smtClean="0">
                <a:latin typeface="Arial Rounded MT Bold" pitchFamily="34" charset="0"/>
              </a:rPr>
              <a:t/>
            </a:r>
            <a:br>
              <a:rPr lang="es-MX" sz="2400" dirty="0" smtClean="0">
                <a:latin typeface="Arial Rounded MT Bold" pitchFamily="34" charset="0"/>
              </a:rPr>
            </a:br>
            <a:r>
              <a:rPr lang="es-MX" sz="2400" dirty="0">
                <a:latin typeface="Arial Rounded MT Bold" pitchFamily="34" charset="0"/>
              </a:rPr>
              <a:t/>
            </a:r>
            <a:br>
              <a:rPr lang="es-MX" sz="2400" dirty="0">
                <a:latin typeface="Arial Rounded MT Bold" pitchFamily="34" charset="0"/>
              </a:rPr>
            </a:br>
            <a:r>
              <a:rPr lang="es-MX" sz="2400" dirty="0" smtClean="0">
                <a:latin typeface="Arial Rounded MT Bold" pitchFamily="34" charset="0"/>
              </a:rPr>
              <a:t/>
            </a:r>
            <a:br>
              <a:rPr lang="es-MX" sz="2400" dirty="0" smtClean="0">
                <a:latin typeface="Arial Rounded MT Bold" pitchFamily="34" charset="0"/>
              </a:rPr>
            </a:br>
            <a:r>
              <a:rPr lang="es-MX" sz="2400" dirty="0">
                <a:latin typeface="Arial Rounded MT Bold" pitchFamily="34" charset="0"/>
              </a:rPr>
              <a:t/>
            </a:r>
            <a:br>
              <a:rPr lang="es-MX" sz="2400" dirty="0">
                <a:latin typeface="Arial Rounded MT Bold" pitchFamily="34" charset="0"/>
              </a:rPr>
            </a:br>
            <a:r>
              <a:rPr lang="es-MX" sz="2400" dirty="0" smtClean="0">
                <a:latin typeface="Arial Rounded MT Bold" pitchFamily="34" charset="0"/>
              </a:rPr>
              <a:t/>
            </a:r>
            <a:br>
              <a:rPr lang="es-MX" sz="2400" dirty="0" smtClean="0">
                <a:latin typeface="Arial Rounded MT Bold" pitchFamily="34" charset="0"/>
              </a:rPr>
            </a:br>
            <a:r>
              <a:rPr lang="es-MX" sz="2400" dirty="0">
                <a:latin typeface="Arial Rounded MT Bold" pitchFamily="34" charset="0"/>
              </a:rPr>
              <a:t/>
            </a:r>
            <a:br>
              <a:rPr lang="es-MX" sz="2400" dirty="0">
                <a:latin typeface="Arial Rounded MT Bold" pitchFamily="34" charset="0"/>
              </a:rPr>
            </a:br>
            <a:r>
              <a:rPr lang="es-MX" sz="2400" dirty="0" smtClean="0">
                <a:latin typeface="Arial Rounded MT Bold" pitchFamily="34" charset="0"/>
              </a:rPr>
              <a:t/>
            </a:r>
            <a:br>
              <a:rPr lang="es-MX" sz="2400" dirty="0" smtClean="0">
                <a:latin typeface="Arial Rounded MT Bold" pitchFamily="34" charset="0"/>
              </a:rPr>
            </a:br>
            <a:r>
              <a:rPr lang="es-MX" sz="2400" dirty="0">
                <a:latin typeface="Arial Rounded MT Bold" pitchFamily="34" charset="0"/>
              </a:rPr>
              <a:t/>
            </a:r>
            <a:br>
              <a:rPr lang="es-MX" sz="2400" dirty="0">
                <a:latin typeface="Arial Rounded MT Bold" pitchFamily="34" charset="0"/>
              </a:rPr>
            </a:br>
            <a:r>
              <a:rPr lang="es-MX" sz="2400" dirty="0" smtClean="0">
                <a:latin typeface="Arial Rounded MT Bold" pitchFamily="34" charset="0"/>
              </a:rPr>
              <a:t/>
            </a:r>
            <a:br>
              <a:rPr lang="es-MX" sz="2400" dirty="0" smtClean="0">
                <a:latin typeface="Arial Rounded MT Bold" pitchFamily="34" charset="0"/>
              </a:rPr>
            </a:br>
            <a:r>
              <a:rPr lang="es-MX" sz="2400" dirty="0">
                <a:latin typeface="Arial Rounded MT Bold" pitchFamily="34" charset="0"/>
              </a:rPr>
              <a:t/>
            </a:r>
            <a:br>
              <a:rPr lang="es-MX" sz="2400" dirty="0">
                <a:latin typeface="Arial Rounded MT Bold" pitchFamily="34" charset="0"/>
              </a:rPr>
            </a:br>
            <a:r>
              <a:rPr lang="es-MX" sz="2400" dirty="0" smtClean="0">
                <a:latin typeface="Arial Rounded MT Bold" pitchFamily="34" charset="0"/>
              </a:rPr>
              <a:t>TÉCNICAS DE EVALUACIÓN</a:t>
            </a:r>
            <a:br>
              <a:rPr lang="es-MX" sz="2400" dirty="0" smtClean="0">
                <a:latin typeface="Arial Rounded MT Bold" pitchFamily="34" charset="0"/>
              </a:rPr>
            </a:br>
            <a:endParaRPr lang="es-MX" sz="2400" dirty="0">
              <a:latin typeface="Arial Rounded MT Bold" pitchFamily="34" charset="0"/>
            </a:endParaRPr>
          </a:p>
        </p:txBody>
      </p:sp>
      <p:sp>
        <p:nvSpPr>
          <p:cNvPr id="4" name="3 Marcador de texto"/>
          <p:cNvSpPr>
            <a:spLocks noGrp="1"/>
          </p:cNvSpPr>
          <p:nvPr>
            <p:ph type="body" sz="half" idx="2"/>
          </p:nvPr>
        </p:nvSpPr>
        <p:spPr>
          <a:xfrm>
            <a:off x="467544" y="1052736"/>
            <a:ext cx="8280920" cy="5400600"/>
          </a:xfrm>
        </p:spPr>
        <p:txBody>
          <a:bodyPr>
            <a:normAutofit/>
          </a:bodyPr>
          <a:lstStyle/>
          <a:p>
            <a:pPr algn="l"/>
            <a:r>
              <a:rPr lang="es-MX" dirty="0" smtClean="0">
                <a:latin typeface="Arial" pitchFamily="34" charset="0"/>
                <a:cs typeface="Arial" pitchFamily="34" charset="0"/>
              </a:rPr>
              <a:t>La evaluación se lleva a cabo mediante la utilización de técnicas con sus respectivos instrumentos o recursos que permitan verificar los indicadores de logro propuestos.</a:t>
            </a:r>
          </a:p>
          <a:p>
            <a:pPr algn="l"/>
            <a:r>
              <a:rPr lang="es-MX" dirty="0" smtClean="0">
                <a:latin typeface="Arial" pitchFamily="34" charset="0"/>
                <a:cs typeface="Arial" pitchFamily="34" charset="0"/>
              </a:rPr>
              <a:t>Hay dos tipos de técnicas de evaluación: </a:t>
            </a:r>
            <a:r>
              <a:rPr lang="es-MX" b="1" dirty="0" smtClean="0">
                <a:latin typeface="Arial" pitchFamily="34" charset="0"/>
                <a:cs typeface="Arial" pitchFamily="34" charset="0"/>
              </a:rPr>
              <a:t>de observación y de desempeño.</a:t>
            </a:r>
          </a:p>
          <a:p>
            <a:pPr algn="l"/>
            <a:endParaRPr lang="es-MX" b="1" dirty="0">
              <a:latin typeface="Arial" pitchFamily="34" charset="0"/>
              <a:cs typeface="Arial" pitchFamily="34" charset="0"/>
            </a:endParaRPr>
          </a:p>
          <a:p>
            <a:pPr algn="l"/>
            <a:r>
              <a:rPr lang="es-MX" dirty="0" smtClean="0">
                <a:latin typeface="Arial" pitchFamily="34" charset="0"/>
                <a:cs typeface="Arial" pitchFamily="34" charset="0"/>
              </a:rPr>
              <a:t>La de </a:t>
            </a:r>
            <a:r>
              <a:rPr lang="es-MX" b="1" dirty="0" smtClean="0">
                <a:latin typeface="Arial" pitchFamily="34" charset="0"/>
                <a:cs typeface="Arial" pitchFamily="34" charset="0"/>
              </a:rPr>
              <a:t>Observación </a:t>
            </a:r>
            <a:r>
              <a:rPr lang="es-MX" dirty="0" smtClean="0">
                <a:latin typeface="Arial" pitchFamily="34" charset="0"/>
                <a:cs typeface="Arial" pitchFamily="34" charset="0"/>
              </a:rPr>
              <a:t>utiliza los siguientes instrumentos:</a:t>
            </a:r>
          </a:p>
          <a:p>
            <a:pPr marL="285750" indent="-285750" algn="l">
              <a:buFont typeface="Arial" pitchFamily="34" charset="0"/>
              <a:buChar char="•"/>
            </a:pPr>
            <a:r>
              <a:rPr lang="es-MX" dirty="0" smtClean="0">
                <a:latin typeface="Arial" pitchFamily="34" charset="0"/>
                <a:cs typeface="Arial" pitchFamily="34" charset="0"/>
              </a:rPr>
              <a:t>Rúbrica o matriz de verificación.</a:t>
            </a:r>
          </a:p>
          <a:p>
            <a:pPr marL="285750" indent="-285750" algn="l">
              <a:buFont typeface="Arial" pitchFamily="34" charset="0"/>
              <a:buChar char="•"/>
            </a:pPr>
            <a:r>
              <a:rPr lang="es-MX" dirty="0" smtClean="0">
                <a:latin typeface="Arial" pitchFamily="34" charset="0"/>
                <a:cs typeface="Arial" pitchFamily="34" charset="0"/>
              </a:rPr>
              <a:t>Listas de cotejo o control.</a:t>
            </a:r>
          </a:p>
          <a:p>
            <a:pPr marL="285750" indent="-285750" algn="l">
              <a:buFont typeface="Arial" pitchFamily="34" charset="0"/>
              <a:buChar char="•"/>
            </a:pPr>
            <a:r>
              <a:rPr lang="es-MX" dirty="0" smtClean="0">
                <a:latin typeface="Arial" pitchFamily="34" charset="0"/>
                <a:cs typeface="Arial" pitchFamily="34" charset="0"/>
              </a:rPr>
              <a:t>Registro anecdótico o anecdotario.</a:t>
            </a:r>
          </a:p>
          <a:p>
            <a:pPr marL="285750" indent="-285750" algn="l">
              <a:buFont typeface="Arial" pitchFamily="34" charset="0"/>
              <a:buChar char="•"/>
            </a:pPr>
            <a:r>
              <a:rPr lang="es-MX" dirty="0" smtClean="0">
                <a:latin typeface="Arial" pitchFamily="34" charset="0"/>
                <a:cs typeface="Arial" pitchFamily="34" charset="0"/>
              </a:rPr>
              <a:t>Observación directa.</a:t>
            </a:r>
          </a:p>
          <a:p>
            <a:pPr marL="285750" indent="-285750" algn="l">
              <a:buFont typeface="Arial" pitchFamily="34" charset="0"/>
              <a:buChar char="•"/>
            </a:pPr>
            <a:r>
              <a:rPr lang="es-MX" dirty="0" smtClean="0">
                <a:latin typeface="Arial" pitchFamily="34" charset="0"/>
                <a:cs typeface="Arial" pitchFamily="34" charset="0"/>
              </a:rPr>
              <a:t>Registros de cuadros de actitudes observadas en los estudiantes en actividades colectivas.</a:t>
            </a:r>
          </a:p>
          <a:p>
            <a:pPr algn="l"/>
            <a:r>
              <a:rPr lang="es-MX" dirty="0" smtClean="0">
                <a:latin typeface="Arial" pitchFamily="34" charset="0"/>
                <a:cs typeface="Arial" pitchFamily="34" charset="0"/>
              </a:rPr>
              <a:t>La de </a:t>
            </a:r>
            <a:r>
              <a:rPr lang="es-MX" b="1" dirty="0" smtClean="0">
                <a:latin typeface="Arial" pitchFamily="34" charset="0"/>
                <a:cs typeface="Arial" pitchFamily="34" charset="0"/>
              </a:rPr>
              <a:t>Desempeño</a:t>
            </a:r>
            <a:r>
              <a:rPr lang="es-MX" dirty="0" smtClean="0">
                <a:latin typeface="Arial" pitchFamily="34" charset="0"/>
                <a:cs typeface="Arial" pitchFamily="34" charset="0"/>
              </a:rPr>
              <a:t> utiliza los siguientes recursos:</a:t>
            </a:r>
          </a:p>
          <a:p>
            <a:pPr marL="285750" indent="-285750" algn="l">
              <a:buFont typeface="Arial" pitchFamily="34" charset="0"/>
              <a:buChar char="•"/>
            </a:pPr>
            <a:r>
              <a:rPr lang="es-MX" dirty="0" smtClean="0">
                <a:latin typeface="Arial" pitchFamily="34" charset="0"/>
                <a:cs typeface="Arial" pitchFamily="34" charset="0"/>
              </a:rPr>
              <a:t>Producciones escritas y gráficas.</a:t>
            </a:r>
          </a:p>
          <a:p>
            <a:pPr marL="285750" indent="-285750" algn="l">
              <a:buFont typeface="Arial" pitchFamily="34" charset="0"/>
              <a:buChar char="•"/>
            </a:pPr>
            <a:r>
              <a:rPr lang="es-MX" dirty="0" smtClean="0">
                <a:latin typeface="Arial" pitchFamily="34" charset="0"/>
                <a:cs typeface="Arial" pitchFamily="34" charset="0"/>
              </a:rPr>
              <a:t>Esquemas y mapas conceptuales.</a:t>
            </a:r>
          </a:p>
          <a:p>
            <a:pPr marL="285750" indent="-285750" algn="l">
              <a:buFont typeface="Arial" pitchFamily="34" charset="0"/>
              <a:buChar char="•"/>
            </a:pPr>
            <a:r>
              <a:rPr lang="es-MX" dirty="0" smtClean="0">
                <a:latin typeface="Arial" pitchFamily="34" charset="0"/>
                <a:cs typeface="Arial" pitchFamily="34" charset="0"/>
              </a:rPr>
              <a:t>Portafolios y carpetas de trabajo.</a:t>
            </a:r>
          </a:p>
          <a:p>
            <a:pPr marL="285750" indent="-285750" algn="l">
              <a:buFont typeface="Arial" pitchFamily="34" charset="0"/>
              <a:buChar char="•"/>
            </a:pPr>
            <a:r>
              <a:rPr lang="es-MX" dirty="0" smtClean="0">
                <a:latin typeface="Arial" pitchFamily="34" charset="0"/>
                <a:cs typeface="Arial" pitchFamily="34" charset="0"/>
              </a:rPr>
              <a:t>Pruebas escritas u orales.</a:t>
            </a:r>
          </a:p>
          <a:p>
            <a:pPr marL="285750" indent="-285750" algn="l">
              <a:buFont typeface="Arial" pitchFamily="34" charset="0"/>
              <a:buChar char="•"/>
            </a:pPr>
            <a:r>
              <a:rPr lang="es-MX" dirty="0" smtClean="0">
                <a:latin typeface="Arial" pitchFamily="34" charset="0"/>
                <a:cs typeface="Arial" pitchFamily="34" charset="0"/>
              </a:rPr>
              <a:t>Proyectos colectivos de búsqueda de información, identificación de problemáticas y formulación de alternativas de solución.</a:t>
            </a:r>
            <a:endParaRPr lang="es-MX" dirty="0">
              <a:latin typeface="Arial" pitchFamily="34" charset="0"/>
              <a:cs typeface="Arial" pitchFamily="34" charset="0"/>
            </a:endParaRPr>
          </a:p>
        </p:txBody>
      </p:sp>
    </p:spTree>
    <p:extLst>
      <p:ext uri="{BB962C8B-B14F-4D97-AF65-F5344CB8AC3E}">
        <p14:creationId xmlns:p14="http://schemas.microsoft.com/office/powerpoint/2010/main" val="223317128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67021" cy="936104"/>
          </a:xfrm>
        </p:spPr>
        <p:txBody>
          <a:bodyPr/>
          <a:lstStyle/>
          <a:p>
            <a:r>
              <a:rPr lang="es-MX" sz="2400" dirty="0" smtClean="0">
                <a:latin typeface="Arial Rounded MT Bold" pitchFamily="34" charset="0"/>
              </a:rPr>
              <a:t>APLICACIÓN DE TÉCNICAS DE EVALUACIÓN</a:t>
            </a:r>
            <a:r>
              <a:rPr lang="es-MX" sz="2400" dirty="0">
                <a:latin typeface="Arial Rounded MT Bold" pitchFamily="34" charset="0"/>
              </a:rPr>
              <a:t/>
            </a:r>
            <a:br>
              <a:rPr lang="es-MX" sz="2400" dirty="0">
                <a:latin typeface="Arial Rounded MT Bold" pitchFamily="34" charset="0"/>
              </a:rPr>
            </a:br>
            <a:r>
              <a:rPr lang="es-MX" sz="2400" dirty="0" smtClean="0">
                <a:latin typeface="Arial Rounded MT Bold" pitchFamily="34" charset="0"/>
              </a:rPr>
              <a:t>(Consideraciones)</a:t>
            </a:r>
            <a:endParaRPr lang="es-MX" sz="2400" dirty="0">
              <a:latin typeface="Arial Rounded MT Bold" pitchFamily="34" charset="0"/>
            </a:endParaRPr>
          </a:p>
        </p:txBody>
      </p:sp>
      <p:sp>
        <p:nvSpPr>
          <p:cNvPr id="4" name="3 Marcador de texto"/>
          <p:cNvSpPr>
            <a:spLocks noGrp="1"/>
          </p:cNvSpPr>
          <p:nvPr>
            <p:ph type="body" sz="half" idx="2"/>
          </p:nvPr>
        </p:nvSpPr>
        <p:spPr>
          <a:xfrm>
            <a:off x="395536" y="1340768"/>
            <a:ext cx="8280920" cy="5112568"/>
          </a:xfrm>
        </p:spPr>
        <p:txBody>
          <a:bodyPr/>
          <a:lstStyle/>
          <a:p>
            <a:pPr marL="285750" indent="-285750" algn="l">
              <a:buFont typeface="Arial" pitchFamily="34" charset="0"/>
              <a:buChar char="•"/>
            </a:pPr>
            <a:endParaRPr lang="es-MX" dirty="0" smtClean="0">
              <a:latin typeface="Arial" pitchFamily="34" charset="0"/>
              <a:cs typeface="Arial" pitchFamily="34" charset="0"/>
            </a:endParaRPr>
          </a:p>
          <a:p>
            <a:pPr marL="285750" indent="-285750" algn="l">
              <a:buFont typeface="Arial" pitchFamily="34" charset="0"/>
              <a:buChar char="•"/>
            </a:pPr>
            <a:endParaRPr lang="es-MX" dirty="0">
              <a:latin typeface="Arial" pitchFamily="34" charset="0"/>
              <a:cs typeface="Arial" pitchFamily="34" charset="0"/>
            </a:endParaRPr>
          </a:p>
          <a:p>
            <a:pPr marL="285750" indent="-285750" algn="l">
              <a:buFont typeface="Arial" pitchFamily="34" charset="0"/>
              <a:buChar char="•"/>
            </a:pPr>
            <a:r>
              <a:rPr lang="es-MX" dirty="0" smtClean="0">
                <a:latin typeface="Arial" pitchFamily="34" charset="0"/>
                <a:cs typeface="Arial" pitchFamily="34" charset="0"/>
              </a:rPr>
              <a:t>Deben ser objetivas, confiables y precisas. Para lograrlo requiere de instrumentos bien estructurados.</a:t>
            </a:r>
          </a:p>
          <a:p>
            <a:pPr marL="285750" indent="-285750" algn="l">
              <a:buFont typeface="Arial" pitchFamily="34" charset="0"/>
              <a:buChar char="•"/>
            </a:pPr>
            <a:r>
              <a:rPr lang="es-MX" dirty="0" smtClean="0">
                <a:latin typeface="Arial" pitchFamily="34" charset="0"/>
                <a:cs typeface="Arial" pitchFamily="34" charset="0"/>
              </a:rPr>
              <a:t>La selección de las tareas evaluación deben reflejar claramente lo enseñado.</a:t>
            </a:r>
          </a:p>
          <a:p>
            <a:pPr marL="285750" indent="-285750" algn="just">
              <a:buFont typeface="Arial" pitchFamily="34" charset="0"/>
              <a:buChar char="•"/>
            </a:pPr>
            <a:r>
              <a:rPr lang="es-MX" dirty="0" smtClean="0">
                <a:latin typeface="Arial" pitchFamily="34" charset="0"/>
                <a:cs typeface="Arial" pitchFamily="34" charset="0"/>
              </a:rPr>
              <a:t>Las alumnas y los alumnos deben conocer claramente los requerimientos y las formas aceptables de desempeño.</a:t>
            </a:r>
          </a:p>
          <a:p>
            <a:pPr marL="285750" indent="-285750" algn="just">
              <a:buFont typeface="Arial" pitchFamily="34" charset="0"/>
              <a:buChar char="•"/>
            </a:pPr>
            <a:r>
              <a:rPr lang="es-MX" dirty="0" smtClean="0">
                <a:latin typeface="Arial" pitchFamily="34" charset="0"/>
                <a:cs typeface="Arial" pitchFamily="34" charset="0"/>
              </a:rPr>
              <a:t>Las alumnas y los alumnos deben conocer y comprender los criterios de evaluación.</a:t>
            </a:r>
          </a:p>
          <a:p>
            <a:pPr marL="285750" indent="-285750" algn="just">
              <a:buFont typeface="Arial" pitchFamily="34" charset="0"/>
              <a:buChar char="•"/>
            </a:pPr>
            <a:r>
              <a:rPr lang="es-MX" dirty="0" smtClean="0">
                <a:latin typeface="Arial" pitchFamily="34" charset="0"/>
                <a:cs typeface="Arial" pitchFamily="34" charset="0"/>
              </a:rPr>
              <a:t>Los estudiantes deben estar concientes de que sus ejecuciones serán comparadas con los requerimientos establecidos y con las de otras alumnas y alumnos.</a:t>
            </a:r>
          </a:p>
          <a:p>
            <a:pPr algn="just"/>
            <a:endParaRPr lang="es-MX" dirty="0">
              <a:latin typeface="Arial" pitchFamily="34" charset="0"/>
              <a:cs typeface="Arial" pitchFamily="34" charset="0"/>
            </a:endParaRP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ES IMPORTANTE RECORDAR QUE LAS TÉCNICAS DE OBSERVACIÓN SON AUXILIARES DE LAS TÉCNICAS DE DESEMPEÑO Y SIRVEN PARA ESTABLECER SU VALORACIÓN.</a:t>
            </a:r>
            <a:endParaRPr lang="es-MX" dirty="0">
              <a:latin typeface="Arial" pitchFamily="34" charset="0"/>
              <a:cs typeface="Arial" pitchFamily="34" charset="0"/>
            </a:endParaRPr>
          </a:p>
        </p:txBody>
      </p:sp>
    </p:spTree>
    <p:extLst>
      <p:ext uri="{BB962C8B-B14F-4D97-AF65-F5344CB8AC3E}">
        <p14:creationId xmlns:p14="http://schemas.microsoft.com/office/powerpoint/2010/main" val="20224732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04664"/>
            <a:ext cx="7767021" cy="644729"/>
          </a:xfrm>
        </p:spPr>
        <p:txBody>
          <a:bodyPr/>
          <a:lstStyle/>
          <a:p>
            <a:r>
              <a:rPr lang="es-MX" sz="2400" dirty="0" smtClean="0">
                <a:latin typeface="Arial Rounded MT Bold" pitchFamily="34" charset="0"/>
              </a:rPr>
              <a:t>CARTILLA DE EDUCACIÓN BÁSICA</a:t>
            </a:r>
            <a:endParaRPr lang="es-MX" sz="2400" dirty="0">
              <a:latin typeface="Arial Rounded MT Bold" pitchFamily="34" charset="0"/>
            </a:endParaRPr>
          </a:p>
        </p:txBody>
      </p:sp>
      <p:sp>
        <p:nvSpPr>
          <p:cNvPr id="4" name="3 Marcador de texto"/>
          <p:cNvSpPr>
            <a:spLocks noGrp="1"/>
          </p:cNvSpPr>
          <p:nvPr>
            <p:ph type="body" sz="half" idx="2"/>
          </p:nvPr>
        </p:nvSpPr>
        <p:spPr>
          <a:xfrm>
            <a:off x="395536" y="1052736"/>
            <a:ext cx="8352928" cy="5544616"/>
          </a:xfrm>
        </p:spPr>
        <p:txBody>
          <a:bodyPr/>
          <a:lstStyle/>
          <a:p>
            <a:pPr marL="285750" indent="-285750" algn="l">
              <a:buFont typeface="Arial" pitchFamily="34" charset="0"/>
              <a:buChar char="•"/>
            </a:pPr>
            <a:endParaRPr lang="es-MX" dirty="0" smtClean="0">
              <a:latin typeface="Arial" pitchFamily="34" charset="0"/>
              <a:cs typeface="Arial" pitchFamily="34" charset="0"/>
            </a:endParaRPr>
          </a:p>
          <a:p>
            <a:pPr marL="285750" indent="-285750" algn="l">
              <a:buFont typeface="Arial" pitchFamily="34" charset="0"/>
              <a:buChar char="•"/>
            </a:pPr>
            <a:endParaRPr lang="es-MX" dirty="0">
              <a:latin typeface="Arial" pitchFamily="34" charset="0"/>
              <a:cs typeface="Arial" pitchFamily="34" charset="0"/>
            </a:endParaRPr>
          </a:p>
          <a:p>
            <a:pPr marL="285750" indent="-285750" algn="l">
              <a:buFont typeface="Arial" pitchFamily="34" charset="0"/>
              <a:buChar char="•"/>
            </a:pPr>
            <a:r>
              <a:rPr lang="es-MX" dirty="0" smtClean="0">
                <a:latin typeface="Arial" pitchFamily="34" charset="0"/>
                <a:cs typeface="Arial" pitchFamily="34" charset="0"/>
              </a:rPr>
              <a:t>En congruencia con el enfoque formativo de la evaluación, se requiere transitar de la actual boleta de calificaciones, a una Cartilla de Educación Básica.</a:t>
            </a:r>
          </a:p>
          <a:p>
            <a:pPr marL="285750" indent="-285750" algn="just">
              <a:buFont typeface="Arial" pitchFamily="34" charset="0"/>
              <a:buChar char="•"/>
            </a:pPr>
            <a:r>
              <a:rPr lang="es-MX" dirty="0" smtClean="0">
                <a:latin typeface="Arial" pitchFamily="34" charset="0"/>
                <a:cs typeface="Arial" pitchFamily="34" charset="0"/>
              </a:rPr>
              <a:t>En la que se consigne el progreso de los estudiantes obtenido en cada período, considerando una visión cuantitativa y cualitativa.</a:t>
            </a:r>
          </a:p>
          <a:p>
            <a:pPr marL="285750" indent="-285750" algn="just">
              <a:buFont typeface="Arial" pitchFamily="34" charset="0"/>
              <a:buChar char="•"/>
            </a:pPr>
            <a:r>
              <a:rPr lang="es-MX" dirty="0" smtClean="0">
                <a:latin typeface="Arial" pitchFamily="34" charset="0"/>
                <a:cs typeface="Arial" pitchFamily="34" charset="0"/>
              </a:rPr>
              <a:t>En 2009, con la participación del (INEE), se diseña una propuesta para evaluar a los alumnos en congruencia con los planes y programas de estudio.</a:t>
            </a:r>
          </a:p>
          <a:p>
            <a:pPr marL="285750" indent="-285750" algn="just">
              <a:buFont typeface="Arial" pitchFamily="34" charset="0"/>
              <a:buChar char="•"/>
            </a:pPr>
            <a:r>
              <a:rPr lang="es-MX" dirty="0" smtClean="0">
                <a:latin typeface="Arial" pitchFamily="34" charset="0"/>
                <a:cs typeface="Arial" pitchFamily="34" charset="0"/>
              </a:rPr>
              <a:t>Así inició la transición a la Cartilla de Educación Básica con una etapa de prueba en 132 escuelas primarias.</a:t>
            </a:r>
          </a:p>
          <a:p>
            <a:pPr marL="285750" indent="-285750" algn="just">
              <a:buFont typeface="Arial" pitchFamily="34" charset="0"/>
              <a:buChar char="•"/>
            </a:pPr>
            <a:r>
              <a:rPr lang="es-MX" dirty="0" smtClean="0">
                <a:latin typeface="Arial" pitchFamily="34" charset="0"/>
                <a:cs typeface="Arial" pitchFamily="34" charset="0"/>
              </a:rPr>
              <a:t>Derivado de esto se realizaron ajustes y durante el ciclo escolar 2011-2012, la Boleta para primaria y secundaria incorpora estándares de Habilidad Lectora y el criterio </a:t>
            </a:r>
            <a:r>
              <a:rPr lang="es-MX" b="1" dirty="0" smtClean="0">
                <a:latin typeface="Arial" pitchFamily="34" charset="0"/>
                <a:cs typeface="Arial" pitchFamily="34" charset="0"/>
              </a:rPr>
              <a:t>Aprobado con condiciones.</a:t>
            </a:r>
          </a:p>
          <a:p>
            <a:pPr marL="285750" indent="-285750" algn="just">
              <a:buFont typeface="Arial" pitchFamily="34" charset="0"/>
              <a:buChar char="•"/>
            </a:pPr>
            <a:r>
              <a:rPr lang="es-MX" dirty="0" smtClean="0">
                <a:latin typeface="Arial" pitchFamily="34" charset="0"/>
                <a:cs typeface="Arial" pitchFamily="34" charset="0"/>
              </a:rPr>
              <a:t>Paralelamente se llevará a cabo una segunda etapa de prueba en 1000 planteles de educación preescolar, 5000 de educación primaria y 1000 de educación secundaria, para consolidarla y generalizarla en el ciclo 2012-2013.</a:t>
            </a:r>
          </a:p>
          <a:p>
            <a:pPr marL="285750" indent="-285750" algn="just">
              <a:buFont typeface="Arial" pitchFamily="34" charset="0"/>
              <a:buChar char="•"/>
            </a:pPr>
            <a:r>
              <a:rPr lang="es-MX" dirty="0" smtClean="0">
                <a:latin typeface="Arial" pitchFamily="34" charset="0"/>
                <a:cs typeface="Arial" pitchFamily="34" charset="0"/>
              </a:rPr>
              <a:t>En apoyo  se diseñarán manuales y guías para el uso de la cartilla.</a:t>
            </a:r>
            <a:endParaRPr lang="es-MX" dirty="0">
              <a:latin typeface="Arial" pitchFamily="34" charset="0"/>
              <a:cs typeface="Arial" pitchFamily="34" charset="0"/>
            </a:endParaRPr>
          </a:p>
        </p:txBody>
      </p:sp>
    </p:spTree>
    <p:extLst>
      <p:ext uri="{BB962C8B-B14F-4D97-AF65-F5344CB8AC3E}">
        <p14:creationId xmlns:p14="http://schemas.microsoft.com/office/powerpoint/2010/main" val="264489617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67021" cy="648072"/>
          </a:xfrm>
        </p:spPr>
        <p:txBody>
          <a:bodyPr/>
          <a:lstStyle/>
          <a:p>
            <a:r>
              <a:rPr lang="es-MX" sz="2400" dirty="0" smtClean="0">
                <a:latin typeface="Arial Rounded MT Bold" pitchFamily="34" charset="0"/>
              </a:rPr>
              <a:t>EVALUACIÓN FORMATIVA</a:t>
            </a:r>
            <a:br>
              <a:rPr lang="es-MX" sz="2400" dirty="0" smtClean="0">
                <a:latin typeface="Arial Rounded MT Bold" pitchFamily="34" charset="0"/>
              </a:rPr>
            </a:br>
            <a:r>
              <a:rPr lang="es-MX" sz="2400" dirty="0" smtClean="0">
                <a:latin typeface="Arial Rounded MT Bold" pitchFamily="34" charset="0"/>
              </a:rPr>
              <a:t>(Propósitos)</a:t>
            </a:r>
            <a:endParaRPr lang="es-MX" sz="2400" dirty="0">
              <a:latin typeface="Arial Rounded MT Bold" pitchFamily="34" charset="0"/>
            </a:endParaRPr>
          </a:p>
        </p:txBody>
      </p:sp>
      <p:sp>
        <p:nvSpPr>
          <p:cNvPr id="4" name="3 Marcador de texto"/>
          <p:cNvSpPr>
            <a:spLocks noGrp="1"/>
          </p:cNvSpPr>
          <p:nvPr>
            <p:ph type="body" sz="half" idx="2"/>
          </p:nvPr>
        </p:nvSpPr>
        <p:spPr>
          <a:xfrm>
            <a:off x="395536" y="1124744"/>
            <a:ext cx="8352928" cy="5472608"/>
          </a:xfrm>
        </p:spPr>
        <p:txBody>
          <a:bodyPr/>
          <a:lstStyle/>
          <a:p>
            <a:endParaRPr lang="es-MX" dirty="0"/>
          </a:p>
        </p:txBody>
      </p:sp>
      <p:graphicFrame>
        <p:nvGraphicFramePr>
          <p:cNvPr id="5" name="4 Diagrama"/>
          <p:cNvGraphicFramePr/>
          <p:nvPr>
            <p:extLst>
              <p:ext uri="{D42A27DB-BD31-4B8C-83A1-F6EECF244321}">
                <p14:modId xmlns:p14="http://schemas.microsoft.com/office/powerpoint/2010/main" val="2986570643"/>
              </p:ext>
            </p:extLst>
          </p:nvPr>
        </p:nvGraphicFramePr>
        <p:xfrm>
          <a:off x="395536" y="1397000"/>
          <a:ext cx="8352928" cy="5200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3412907"/>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60648"/>
            <a:ext cx="7767021" cy="644729"/>
          </a:xfrm>
        </p:spPr>
        <p:txBody>
          <a:bodyPr/>
          <a:lstStyle/>
          <a:p>
            <a:r>
              <a:rPr lang="es-MX" dirty="0" smtClean="0">
                <a:latin typeface="Arial Rounded MT Bold" pitchFamily="34" charset="0"/>
              </a:rPr>
              <a:t>ENFOQUE</a:t>
            </a:r>
            <a:endParaRPr lang="es-MX" dirty="0">
              <a:latin typeface="Arial Rounded MT Bold" pitchFamily="34" charset="0"/>
            </a:endParaRPr>
          </a:p>
        </p:txBody>
      </p:sp>
      <p:sp>
        <p:nvSpPr>
          <p:cNvPr id="4" name="3 Marcador de texto"/>
          <p:cNvSpPr>
            <a:spLocks noGrp="1"/>
          </p:cNvSpPr>
          <p:nvPr>
            <p:ph type="body" sz="half" idx="2"/>
          </p:nvPr>
        </p:nvSpPr>
        <p:spPr>
          <a:xfrm>
            <a:off x="539552" y="1052736"/>
            <a:ext cx="8136904" cy="5076432"/>
          </a:xfrm>
        </p:spPr>
        <p:txBody>
          <a:bodyPr>
            <a:normAutofit/>
          </a:bodyPr>
          <a:lstStyle/>
          <a:p>
            <a:endParaRPr lang="es-MX" dirty="0" smtClean="0"/>
          </a:p>
          <a:p>
            <a:endParaRPr lang="es-MX" dirty="0"/>
          </a:p>
          <a:p>
            <a:pPr algn="just"/>
            <a:r>
              <a:rPr lang="es-MX" sz="2800" i="1" dirty="0" smtClean="0">
                <a:latin typeface="Arial" pitchFamily="34" charset="0"/>
                <a:cs typeface="Arial" pitchFamily="34" charset="0"/>
              </a:rPr>
              <a:t>La evaluación implica que el docente registre las fortalezas, los talentos, las cualidades, los obstáculos, los problemas o las debilidades que de manera individual y grupal se vayan dando para poder intervenir y decidir el tipo de ayuda pedagógica que se ofrecerá a los alumnos. </a:t>
            </a:r>
          </a:p>
          <a:p>
            <a:pPr algn="just"/>
            <a:endParaRPr lang="es-MX" sz="2800" i="1" dirty="0">
              <a:latin typeface="Arial" pitchFamily="34" charset="0"/>
              <a:cs typeface="Arial" pitchFamily="34" charset="0"/>
            </a:endParaRPr>
          </a:p>
          <a:p>
            <a:pPr algn="just"/>
            <a:r>
              <a:rPr lang="es-MX" sz="1800" i="1" dirty="0" smtClean="0">
                <a:latin typeface="Arial" pitchFamily="34" charset="0"/>
                <a:cs typeface="Arial" pitchFamily="34" charset="0"/>
              </a:rPr>
              <a:t>Coll, 2004: 125</a:t>
            </a:r>
            <a:endParaRPr lang="es-MX" sz="1800" i="1" dirty="0">
              <a:latin typeface="Arial" pitchFamily="34" charset="0"/>
              <a:cs typeface="Arial" pitchFamily="34" charset="0"/>
            </a:endParaRPr>
          </a:p>
        </p:txBody>
      </p:sp>
    </p:spTree>
    <p:extLst>
      <p:ext uri="{BB962C8B-B14F-4D97-AF65-F5344CB8AC3E}">
        <p14:creationId xmlns:p14="http://schemas.microsoft.com/office/powerpoint/2010/main" val="1014941677"/>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731" y="4293097"/>
            <a:ext cx="7767021" cy="504056"/>
          </a:xfrm>
        </p:spPr>
        <p:txBody>
          <a:bodyPr/>
          <a:lstStyle/>
          <a:p>
            <a:r>
              <a:rPr lang="es-MX" dirty="0" smtClean="0">
                <a:latin typeface="Arial Rounded MT Bold" pitchFamily="34" charset="0"/>
              </a:rPr>
              <a:t>GRACIAS</a:t>
            </a:r>
            <a:endParaRPr lang="es-MX" dirty="0">
              <a:latin typeface="Arial Rounded MT Bold" pitchFamily="34" charset="0"/>
            </a:endParaRPr>
          </a:p>
        </p:txBody>
      </p:sp>
      <p:sp>
        <p:nvSpPr>
          <p:cNvPr id="4" name="3 Marcador de texto"/>
          <p:cNvSpPr>
            <a:spLocks noGrp="1"/>
          </p:cNvSpPr>
          <p:nvPr>
            <p:ph type="body" sz="half" idx="2"/>
          </p:nvPr>
        </p:nvSpPr>
        <p:spPr>
          <a:xfrm>
            <a:off x="688489" y="4725144"/>
            <a:ext cx="7756264" cy="1656184"/>
          </a:xfrm>
        </p:spPr>
        <p:txBody>
          <a:bodyPr/>
          <a:lstStyle/>
          <a:p>
            <a:r>
              <a:rPr lang="es-MX" dirty="0" smtClean="0">
                <a:latin typeface="Arial" pitchFamily="34" charset="0"/>
                <a:cs typeface="Arial" pitchFamily="34" charset="0"/>
              </a:rPr>
              <a:t>COMISIÓN TÉCNICO PEDAGÓGICA</a:t>
            </a:r>
          </a:p>
          <a:p>
            <a:r>
              <a:rPr lang="es-MX" dirty="0" smtClean="0">
                <a:latin typeface="Arial" pitchFamily="34" charset="0"/>
                <a:cs typeface="Arial" pitchFamily="34" charset="0"/>
              </a:rPr>
              <a:t>Domingo Silvestre Moreno López.</a:t>
            </a:r>
          </a:p>
          <a:p>
            <a:r>
              <a:rPr lang="es-MX" dirty="0" smtClean="0">
                <a:latin typeface="Arial" pitchFamily="34" charset="0"/>
                <a:cs typeface="Arial" pitchFamily="34" charset="0"/>
              </a:rPr>
              <a:t>Miguel García Olguín</a:t>
            </a:r>
          </a:p>
          <a:p>
            <a:r>
              <a:rPr lang="es-MX" dirty="0" smtClean="0">
                <a:latin typeface="Arial" pitchFamily="34" charset="0"/>
                <a:cs typeface="Arial" pitchFamily="34" charset="0"/>
              </a:rPr>
              <a:t>Donato Flores Ruíz</a:t>
            </a:r>
          </a:p>
          <a:p>
            <a:r>
              <a:rPr lang="es-MX" dirty="0" smtClean="0">
                <a:latin typeface="Arial" pitchFamily="34" charset="0"/>
                <a:cs typeface="Arial" pitchFamily="34" charset="0"/>
              </a:rPr>
              <a:t>Felipe </a:t>
            </a:r>
            <a:r>
              <a:rPr lang="es-MX" dirty="0" err="1" smtClean="0">
                <a:latin typeface="Arial" pitchFamily="34" charset="0"/>
                <a:cs typeface="Arial" pitchFamily="34" charset="0"/>
              </a:rPr>
              <a:t>Tec</a:t>
            </a:r>
            <a:r>
              <a:rPr lang="es-MX" dirty="0" smtClean="0">
                <a:latin typeface="Arial" pitchFamily="34" charset="0"/>
                <a:cs typeface="Arial" pitchFamily="34" charset="0"/>
              </a:rPr>
              <a:t> Martínez</a:t>
            </a:r>
          </a:p>
          <a:p>
            <a:endParaRPr lang="es-MX" dirty="0">
              <a:latin typeface="Arial" pitchFamily="34" charset="0"/>
              <a:cs typeface="Arial" pitchFamily="34" charset="0"/>
            </a:endParaRPr>
          </a:p>
        </p:txBody>
      </p:sp>
      <p:pic>
        <p:nvPicPr>
          <p:cNvPr id="5" name="Picture 4" descr="C:\Documents and Settings\LIDIA.LIDIA-7A1F28067\Configuración local\Archivos temporales de Internet\Content.IE5\CJ2D67S7\MCj04241680000[1].wmf"/>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7597" b="7597"/>
          <a:stretch>
            <a:fillRect/>
          </a:stretch>
        </p:blipFill>
        <p:spPr bwMode="auto">
          <a:xfrm rot="240000">
            <a:off x="2196786" y="907795"/>
            <a:ext cx="4772156" cy="274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77959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5157192"/>
            <a:ext cx="6408712" cy="936104"/>
          </a:xfrm>
        </p:spPr>
        <p:txBody>
          <a:bodyPr/>
          <a:lstStyle/>
          <a:p>
            <a:pPr algn="ctr"/>
            <a:r>
              <a:rPr lang="es-MX" dirty="0" smtClean="0">
                <a:solidFill>
                  <a:schemeClr val="tx1">
                    <a:lumMod val="75000"/>
                    <a:lumOff val="25000"/>
                  </a:schemeClr>
                </a:solidFill>
                <a:latin typeface="Bodoni MT Black" pitchFamily="18" charset="0"/>
              </a:rPr>
              <a:t>LA FUNCIÓN PEDAGÓGICA DE LA EVALUACIÓN</a:t>
            </a:r>
            <a:endParaRPr lang="es-MX" dirty="0">
              <a:solidFill>
                <a:schemeClr val="tx1">
                  <a:lumMod val="75000"/>
                  <a:lumOff val="25000"/>
                </a:schemeClr>
              </a:solidFill>
              <a:latin typeface="Bodoni MT Black" pitchFamily="18" charset="0"/>
            </a:endParaRPr>
          </a:p>
        </p:txBody>
      </p:sp>
      <p:sp>
        <p:nvSpPr>
          <p:cNvPr id="5" name="4 Marcador de posición de imagen"/>
          <p:cNvSpPr>
            <a:spLocks noGrp="1"/>
          </p:cNvSpPr>
          <p:nvPr>
            <p:ph type="pic" idx="1"/>
          </p:nvPr>
        </p:nvSpPr>
        <p:spPr>
          <a:xfrm>
            <a:off x="683568" y="619636"/>
            <a:ext cx="7848872" cy="4104456"/>
          </a:xfrm>
        </p:spPr>
      </p:sp>
      <p:sp>
        <p:nvSpPr>
          <p:cNvPr id="6" name="5 Marcador de texto"/>
          <p:cNvSpPr>
            <a:spLocks noGrp="1"/>
          </p:cNvSpPr>
          <p:nvPr>
            <p:ph type="body" sz="half" idx="2"/>
          </p:nvPr>
        </p:nvSpPr>
        <p:spPr>
          <a:xfrm>
            <a:off x="1792288" y="4941168"/>
            <a:ext cx="5486400" cy="1231032"/>
          </a:xfrm>
        </p:spPr>
        <p:txBody>
          <a:bodyPr/>
          <a:lstStyle/>
          <a:p>
            <a:endParaRPr lang="es-MX" dirty="0" smtClean="0">
              <a:latin typeface="Arial Unicode MS" pitchFamily="34" charset="-128"/>
              <a:ea typeface="Arial Unicode MS" pitchFamily="34" charset="-128"/>
              <a:cs typeface="Arial Unicode MS" pitchFamily="34" charset="-128"/>
            </a:endParaRPr>
          </a:p>
          <a:p>
            <a:endParaRPr lang="es-MX" dirty="0">
              <a:latin typeface="Arial Unicode MS" pitchFamily="34" charset="-128"/>
              <a:ea typeface="Arial Unicode MS" pitchFamily="34" charset="-128"/>
              <a:cs typeface="Arial Unicode MS" pitchFamily="34" charset="-128"/>
            </a:endParaRPr>
          </a:p>
          <a:p>
            <a:endParaRPr lang="es-MX" dirty="0" smtClean="0">
              <a:latin typeface="Arial Unicode MS" pitchFamily="34" charset="-128"/>
              <a:ea typeface="Arial Unicode MS" pitchFamily="34" charset="-128"/>
              <a:cs typeface="Arial Unicode MS" pitchFamily="34" charset="-128"/>
            </a:endParaRPr>
          </a:p>
          <a:p>
            <a:endParaRPr lang="es-MX" dirty="0">
              <a:latin typeface="Arial Unicode MS" pitchFamily="34" charset="-128"/>
              <a:ea typeface="Arial Unicode MS" pitchFamily="34" charset="-128"/>
              <a:cs typeface="Arial Unicode MS" pitchFamily="34" charset="-128"/>
            </a:endParaRPr>
          </a:p>
          <a:p>
            <a:endParaRPr lang="es-MX" dirty="0" smtClean="0">
              <a:latin typeface="Arial Unicode MS" pitchFamily="34" charset="-128"/>
              <a:ea typeface="Arial Unicode MS" pitchFamily="34" charset="-128"/>
              <a:cs typeface="Arial Unicode MS" pitchFamily="34" charset="-128"/>
            </a:endParaRPr>
          </a:p>
          <a:p>
            <a:endParaRPr lang="es-MX" dirty="0">
              <a:latin typeface="Arial Unicode MS" pitchFamily="34" charset="-128"/>
              <a:ea typeface="Arial Unicode MS" pitchFamily="34" charset="-128"/>
              <a:cs typeface="Arial Unicode MS" pitchFamily="34" charset="-128"/>
            </a:endParaRPr>
          </a:p>
          <a:p>
            <a:endParaRPr lang="es-MX" dirty="0">
              <a:latin typeface="Arial Unicode MS" pitchFamily="34" charset="-128"/>
              <a:ea typeface="Arial Unicode MS" pitchFamily="34" charset="-128"/>
              <a:cs typeface="Arial Unicode MS" pitchFamily="34" charset="-128"/>
            </a:endParaRPr>
          </a:p>
        </p:txBody>
      </p:sp>
      <p:pic>
        <p:nvPicPr>
          <p:cNvPr id="7" name="Picture 4" descr="C:\Documents and Settings\LIDIA.LIDIA-7A1F28067\Configuración local\Archivos temporales de Internet\Content.IE5\CJ2D67S7\MPj043049300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764704"/>
            <a:ext cx="5277575" cy="376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22473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7"/>
            <a:ext cx="7767021" cy="576064"/>
          </a:xfrm>
        </p:spPr>
        <p:txBody>
          <a:bodyPr/>
          <a:lstStyle/>
          <a:p>
            <a:r>
              <a:rPr lang="es-MX" dirty="0" smtClean="0">
                <a:solidFill>
                  <a:schemeClr val="tx1">
                    <a:lumMod val="75000"/>
                    <a:lumOff val="25000"/>
                  </a:schemeClr>
                </a:solidFill>
                <a:latin typeface="Arial Rounded MT Bold" pitchFamily="34" charset="0"/>
              </a:rPr>
              <a:t>INTRODUCCIÓN</a:t>
            </a:r>
            <a:endParaRPr lang="es-MX" dirty="0">
              <a:solidFill>
                <a:schemeClr val="tx1">
                  <a:lumMod val="75000"/>
                  <a:lumOff val="25000"/>
                </a:schemeClr>
              </a:solidFill>
              <a:latin typeface="Arial Rounded MT Bold" pitchFamily="34" charset="0"/>
            </a:endParaRPr>
          </a:p>
        </p:txBody>
      </p:sp>
      <p:sp>
        <p:nvSpPr>
          <p:cNvPr id="4" name="3 Marcador de texto"/>
          <p:cNvSpPr>
            <a:spLocks noGrp="1"/>
          </p:cNvSpPr>
          <p:nvPr>
            <p:ph type="body" sz="half" idx="2"/>
          </p:nvPr>
        </p:nvSpPr>
        <p:spPr>
          <a:xfrm>
            <a:off x="899592" y="980728"/>
            <a:ext cx="7756264" cy="5328592"/>
          </a:xfrm>
        </p:spPr>
        <p:txBody>
          <a:bodyPr/>
          <a:lstStyle/>
          <a:p>
            <a:pPr algn="l"/>
            <a:endParaRPr lang="es-MX" dirty="0" smtClean="0"/>
          </a:p>
          <a:p>
            <a:pPr algn="just"/>
            <a:r>
              <a:rPr lang="es-MX" dirty="0" smtClean="0">
                <a:latin typeface="Arial" pitchFamily="34" charset="0"/>
                <a:cs typeface="Arial" pitchFamily="34" charset="0"/>
              </a:rPr>
              <a:t>Ningún esfuerzo por cambiar las escuelas puede tener éxito, si no se diseña un acercamiento a la evaluación que sea coherente con el cambio deseado.</a:t>
            </a:r>
          </a:p>
          <a:p>
            <a:pPr algn="l"/>
            <a:endParaRPr lang="es-MX" dirty="0">
              <a:latin typeface="Arial" pitchFamily="34" charset="0"/>
              <a:cs typeface="Arial" pitchFamily="34" charset="0"/>
            </a:endParaRPr>
          </a:p>
          <a:p>
            <a:pPr algn="just"/>
            <a:r>
              <a:rPr lang="es-MX" dirty="0" smtClean="0">
                <a:latin typeface="Arial" pitchFamily="34" charset="0"/>
                <a:cs typeface="Arial" pitchFamily="34" charset="0"/>
              </a:rPr>
              <a:t>Enseñar, aprender y evaluar son tres procesos inseparables que deben ser coherentes en su forma de desarrollo, de lo contrario, producen efectos contradictorios en la formación del alumnado. Por ello, no puede cambiarse uno sin cambiar los demás ya que cualquier modificación que se produzca en uno repercutirá de inmediato en el otro.</a:t>
            </a:r>
          </a:p>
          <a:p>
            <a:pPr algn="l"/>
            <a:endParaRPr lang="es-MX" dirty="0">
              <a:latin typeface="Arial" pitchFamily="34" charset="0"/>
              <a:cs typeface="Arial" pitchFamily="34" charset="0"/>
            </a:endParaRPr>
          </a:p>
          <a:p>
            <a:pPr algn="just"/>
            <a:r>
              <a:rPr lang="es-MX" dirty="0" smtClean="0">
                <a:latin typeface="Arial" pitchFamily="34" charset="0"/>
                <a:cs typeface="Arial" pitchFamily="34" charset="0"/>
              </a:rPr>
              <a:t>Entonces el </a:t>
            </a:r>
            <a:r>
              <a:rPr lang="es-MX" b="1" dirty="0" smtClean="0">
                <a:latin typeface="Arial" pitchFamily="34" charset="0"/>
                <a:cs typeface="Arial" pitchFamily="34" charset="0"/>
              </a:rPr>
              <a:t>reto consiste  </a:t>
            </a:r>
            <a:r>
              <a:rPr lang="es-MX" dirty="0" smtClean="0">
                <a:latin typeface="Arial" pitchFamily="34" charset="0"/>
                <a:cs typeface="Arial" pitchFamily="34" charset="0"/>
              </a:rPr>
              <a:t>en desarrollar el proceso evaluativo pertinente para el cambio planteado en el Currículum  de la Educación Básica, donde las prácticas habituales de evaluación han cambiado por no ser funcionales y ahora se recurre a técnicas e instrumentos alternativos incorporados a las actividades diarias del aula, con el propósito de recopilar las evidencias de cómo los alumnos procesan el aprendizaje y llevan a cabo tareas reales sobre un tema en particular.</a:t>
            </a:r>
          </a:p>
          <a:p>
            <a:pPr algn="just"/>
            <a:endParaRPr lang="es-MX" b="1" dirty="0" smtClean="0">
              <a:latin typeface="Arial" pitchFamily="34" charset="0"/>
              <a:cs typeface="Arial" pitchFamily="34" charset="0"/>
            </a:endParaRPr>
          </a:p>
          <a:p>
            <a:pPr algn="just"/>
            <a:endParaRPr lang="es-MX" b="1" dirty="0">
              <a:latin typeface="Arial" pitchFamily="34" charset="0"/>
              <a:cs typeface="Arial" pitchFamily="34" charset="0"/>
            </a:endParaRPr>
          </a:p>
        </p:txBody>
      </p:sp>
    </p:spTree>
    <p:extLst>
      <p:ext uri="{BB962C8B-B14F-4D97-AF65-F5344CB8AC3E}">
        <p14:creationId xmlns:p14="http://schemas.microsoft.com/office/powerpoint/2010/main" val="15385270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755577" y="836712"/>
            <a:ext cx="7689176" cy="5292456"/>
          </a:xfrm>
        </p:spPr>
        <p:txBody>
          <a:bodyPr/>
          <a:lstStyle/>
          <a:p>
            <a:pPr algn="just"/>
            <a:r>
              <a:rPr lang="es-MX" dirty="0" smtClean="0">
                <a:latin typeface="Arial" pitchFamily="34" charset="0"/>
                <a:cs typeface="Arial" pitchFamily="34" charset="0"/>
              </a:rPr>
              <a:t>Con este nuevo enfoque se hace énfasis en que los alumnos y las alumnas desarrollen la habilidad para resolver problemas en diferentes circunstancias y contextos, de la vida diaria o en condiciones preestablecidas por el o la docente con cierta intencionalidad.</a:t>
            </a:r>
          </a:p>
          <a:p>
            <a:pPr algn="just"/>
            <a:endParaRPr lang="es-MX" dirty="0">
              <a:latin typeface="Arial" pitchFamily="34" charset="0"/>
              <a:cs typeface="Arial" pitchFamily="34" charset="0"/>
            </a:endParaRPr>
          </a:p>
          <a:p>
            <a:pPr algn="just"/>
            <a:r>
              <a:rPr lang="es-MX" dirty="0" smtClean="0">
                <a:latin typeface="Arial" pitchFamily="34" charset="0"/>
                <a:cs typeface="Arial" pitchFamily="34" charset="0"/>
              </a:rPr>
              <a:t>Aún más, con la incorporación de niños y niñas con necesidades especiales en las aulas regulares se hace necesario utilizar la evaluación diferenciada la cual consiste en la aplicación de procedimientos de evaluación adecuados para atender a la diversidad de alumnos existente en cualquier grupo.</a:t>
            </a: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Por lo tanto, en Educación Básica el enfoque formativo  deberá prevalecer en todas las acciones de evaluación que se realicen, deberá formar parte del proceso de aprendizaje.</a:t>
            </a:r>
          </a:p>
          <a:p>
            <a:pPr algn="just"/>
            <a:r>
              <a:rPr lang="es-MX" dirty="0" smtClean="0">
                <a:latin typeface="Arial" pitchFamily="34" charset="0"/>
                <a:cs typeface="Arial" pitchFamily="34" charset="0"/>
              </a:rPr>
              <a:t>La evaluación, desde esta perspectiva, ofrecerá a los actores del hecho educativo información útil y relevante para mejorar cada uno su acción. A los alumnos para que sus conocimientos sean más amplios, significativos y profundos, y a los profesores, para que su actividad didáctico-pedagógica sea más eficaz en cuanto a promover mejores aprendizajes.</a:t>
            </a:r>
          </a:p>
          <a:p>
            <a:pPr algn="just"/>
            <a:endParaRPr lang="es-MX" dirty="0">
              <a:latin typeface="Arial" pitchFamily="34" charset="0"/>
              <a:cs typeface="Arial" pitchFamily="34" charset="0"/>
            </a:endParaRPr>
          </a:p>
        </p:txBody>
      </p:sp>
    </p:spTree>
    <p:extLst>
      <p:ext uri="{BB962C8B-B14F-4D97-AF65-F5344CB8AC3E}">
        <p14:creationId xmlns:p14="http://schemas.microsoft.com/office/powerpoint/2010/main" val="193604030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32657"/>
            <a:ext cx="7767021" cy="576064"/>
          </a:xfrm>
        </p:spPr>
        <p:txBody>
          <a:bodyPr/>
          <a:lstStyle/>
          <a:p>
            <a:r>
              <a:rPr lang="es-MX" dirty="0" smtClean="0">
                <a:solidFill>
                  <a:schemeClr val="tx1">
                    <a:lumMod val="75000"/>
                    <a:lumOff val="25000"/>
                  </a:schemeClr>
                </a:solidFill>
                <a:latin typeface="Arial Rounded MT Bold" pitchFamily="34" charset="0"/>
              </a:rPr>
              <a:t>EVALUAR PARA APRENDER</a:t>
            </a:r>
            <a:endParaRPr lang="es-MX" dirty="0">
              <a:solidFill>
                <a:schemeClr val="tx1">
                  <a:lumMod val="75000"/>
                  <a:lumOff val="25000"/>
                </a:schemeClr>
              </a:solidFill>
              <a:latin typeface="Arial Rounded MT Bold" pitchFamily="34" charset="0"/>
            </a:endParaRPr>
          </a:p>
        </p:txBody>
      </p:sp>
      <p:sp>
        <p:nvSpPr>
          <p:cNvPr id="4" name="3 Marcador de texto"/>
          <p:cNvSpPr>
            <a:spLocks noGrp="1"/>
          </p:cNvSpPr>
          <p:nvPr>
            <p:ph type="body" sz="half" idx="2"/>
          </p:nvPr>
        </p:nvSpPr>
        <p:spPr>
          <a:xfrm>
            <a:off x="683568" y="980728"/>
            <a:ext cx="7843951" cy="4752528"/>
          </a:xfrm>
        </p:spPr>
        <p:txBody>
          <a:bodyPr>
            <a:normAutofit fontScale="92500" lnSpcReduction="10000"/>
          </a:bodyPr>
          <a:lstStyle/>
          <a:p>
            <a:pPr algn="just"/>
            <a:r>
              <a:rPr lang="es-MX" sz="1800" dirty="0" smtClean="0">
                <a:latin typeface="Arial" pitchFamily="34" charset="0"/>
                <a:cs typeface="Arial" pitchFamily="34" charset="0"/>
              </a:rPr>
              <a:t>Es uno de los principios pedagógicos y condición esencial para la implementación del currículo, la transformación de la práctica docente, el logro de los aprendizajes y la mejora de la calidad educativa.</a:t>
            </a:r>
          </a:p>
          <a:p>
            <a:pPr algn="l"/>
            <a:r>
              <a:rPr lang="es-MX" sz="2000" dirty="0" smtClean="0">
                <a:latin typeface="Arial" pitchFamily="34" charset="0"/>
                <a:cs typeface="Arial" pitchFamily="34" charset="0"/>
              </a:rPr>
              <a:t>EL DOCENTE:</a:t>
            </a:r>
            <a:endParaRPr lang="es-MX" sz="2200" dirty="0" smtClean="0">
              <a:latin typeface="Arial" pitchFamily="34" charset="0"/>
              <a:cs typeface="Arial" pitchFamily="34" charset="0"/>
            </a:endParaRPr>
          </a:p>
          <a:p>
            <a:pPr marL="285750" indent="-285750" algn="l">
              <a:buFont typeface="Wingdings" pitchFamily="2" charset="2"/>
              <a:buChar char="Ø"/>
            </a:pPr>
            <a:endParaRPr lang="es-MX" sz="1800" dirty="0">
              <a:latin typeface="Arial" pitchFamily="34" charset="0"/>
              <a:cs typeface="Arial" pitchFamily="34" charset="0"/>
            </a:endParaRPr>
          </a:p>
          <a:p>
            <a:pPr marL="285750" indent="-285750" algn="l">
              <a:buFont typeface="Wingdings" pitchFamily="2" charset="2"/>
              <a:buChar char="Ø"/>
            </a:pPr>
            <a:r>
              <a:rPr lang="es-MX" sz="1800" dirty="0" smtClean="0">
                <a:latin typeface="Arial" pitchFamily="34" charset="0"/>
                <a:cs typeface="Arial" pitchFamily="34" charset="0"/>
              </a:rPr>
              <a:t>Se encarga de evaluar los aprendizajes.</a:t>
            </a:r>
          </a:p>
          <a:p>
            <a:pPr marL="285750" indent="-285750" algn="l">
              <a:buFont typeface="Wingdings" pitchFamily="2" charset="2"/>
              <a:buChar char="Ø"/>
            </a:pPr>
            <a:r>
              <a:rPr lang="es-MX" sz="1800" dirty="0" smtClean="0">
                <a:latin typeface="Arial" pitchFamily="34" charset="0"/>
                <a:cs typeface="Arial" pitchFamily="34" charset="0"/>
              </a:rPr>
              <a:t>Realiza el seguimiento de aprendizajes.</a:t>
            </a:r>
          </a:p>
          <a:p>
            <a:pPr marL="285750" indent="-285750" algn="l">
              <a:buFont typeface="Wingdings" pitchFamily="2" charset="2"/>
              <a:buChar char="Ø"/>
            </a:pPr>
            <a:r>
              <a:rPr lang="es-MX" sz="1800" dirty="0" smtClean="0">
                <a:latin typeface="Arial" pitchFamily="34" charset="0"/>
                <a:cs typeface="Arial" pitchFamily="34" charset="0"/>
              </a:rPr>
              <a:t>Crea oportunidades de aprendizaje.</a:t>
            </a:r>
          </a:p>
          <a:p>
            <a:pPr marL="285750" indent="-285750" algn="l">
              <a:buFont typeface="Wingdings" pitchFamily="2" charset="2"/>
              <a:buChar char="Ø"/>
            </a:pPr>
            <a:r>
              <a:rPr lang="es-MX" sz="1800" dirty="0" smtClean="0">
                <a:latin typeface="Arial" pitchFamily="34" charset="0"/>
                <a:cs typeface="Arial" pitchFamily="34" charset="0"/>
              </a:rPr>
              <a:t>Hace modificaciones en su práctica.</a:t>
            </a:r>
          </a:p>
          <a:p>
            <a:pPr marL="285750" indent="-285750" algn="l">
              <a:buFont typeface="Wingdings" pitchFamily="2" charset="2"/>
              <a:buChar char="Ø"/>
            </a:pPr>
            <a:r>
              <a:rPr lang="es-MX" sz="1800" dirty="0" smtClean="0">
                <a:latin typeface="Arial" pitchFamily="34" charset="0"/>
                <a:cs typeface="Arial" pitchFamily="34" charset="0"/>
              </a:rPr>
              <a:t>Obtiene evidencias y brinda retroalimentación a los alumnos.</a:t>
            </a:r>
          </a:p>
          <a:p>
            <a:pPr marL="285750" indent="-285750" algn="l">
              <a:buFont typeface="Wingdings" pitchFamily="2" charset="2"/>
              <a:buChar char="Ø"/>
            </a:pPr>
            <a:r>
              <a:rPr lang="es-MX" sz="1800" dirty="0" smtClean="0">
                <a:latin typeface="Arial" pitchFamily="34" charset="0"/>
                <a:cs typeface="Arial" pitchFamily="34" charset="0"/>
              </a:rPr>
              <a:t>Elabora juicios.</a:t>
            </a:r>
          </a:p>
          <a:p>
            <a:pPr marL="285750" indent="-285750" algn="l">
              <a:buFont typeface="Wingdings" pitchFamily="2" charset="2"/>
              <a:buChar char="Ø"/>
            </a:pPr>
            <a:r>
              <a:rPr lang="es-MX" sz="1800" dirty="0" smtClean="0">
                <a:latin typeface="Arial" pitchFamily="34" charset="0"/>
                <a:cs typeface="Arial" pitchFamily="34" charset="0"/>
              </a:rPr>
              <a:t>Permite a sus alumnos participar en el mejoramiento de su desempeño.</a:t>
            </a:r>
          </a:p>
          <a:p>
            <a:pPr marL="285750" indent="-285750" algn="l">
              <a:buFont typeface="Wingdings" pitchFamily="2" charset="2"/>
              <a:buChar char="Ø"/>
            </a:pPr>
            <a:r>
              <a:rPr lang="es-MX" sz="1800" dirty="0" smtClean="0">
                <a:latin typeface="Arial" pitchFamily="34" charset="0"/>
                <a:cs typeface="Arial" pitchFamily="34" charset="0"/>
              </a:rPr>
              <a:t>Comparte con alumnos, padres de familia o tutores lo que se espera que aprendan, así como los criterios de evaluación.</a:t>
            </a:r>
          </a:p>
          <a:p>
            <a:pPr marL="285750" indent="-285750" algn="l">
              <a:buFont typeface="Wingdings" pitchFamily="2" charset="2"/>
              <a:buChar char="Ø"/>
            </a:pPr>
            <a:r>
              <a:rPr lang="es-MX" sz="1800" dirty="0" smtClean="0">
                <a:latin typeface="Arial" pitchFamily="34" charset="0"/>
                <a:cs typeface="Arial" pitchFamily="34" charset="0"/>
              </a:rPr>
              <a:t>Realiza y promueve distintos tipos de evaluación, así como diferentes instrumentos y/o recursos.</a:t>
            </a:r>
          </a:p>
          <a:p>
            <a:pPr marL="285750" indent="-285750" algn="l">
              <a:buFont typeface="Wingdings" pitchFamily="2" charset="2"/>
              <a:buChar char="Ø"/>
            </a:pPr>
            <a:endParaRPr lang="es-MX" sz="1800" dirty="0" smtClean="0"/>
          </a:p>
          <a:p>
            <a:pPr algn="l"/>
            <a:endParaRPr lang="es-MX" sz="1800" dirty="0" smtClean="0"/>
          </a:p>
        </p:txBody>
      </p:sp>
    </p:spTree>
    <p:extLst>
      <p:ext uri="{BB962C8B-B14F-4D97-AF65-F5344CB8AC3E}">
        <p14:creationId xmlns:p14="http://schemas.microsoft.com/office/powerpoint/2010/main" val="306999533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04664"/>
            <a:ext cx="7767021" cy="644729"/>
          </a:xfrm>
        </p:spPr>
        <p:txBody>
          <a:bodyPr/>
          <a:lstStyle/>
          <a:p>
            <a:r>
              <a:rPr lang="es-MX" dirty="0" smtClean="0">
                <a:solidFill>
                  <a:schemeClr val="tx1">
                    <a:lumMod val="65000"/>
                    <a:lumOff val="35000"/>
                  </a:schemeClr>
                </a:solidFill>
                <a:latin typeface="Arial Rounded MT Bold" pitchFamily="34" charset="0"/>
              </a:rPr>
              <a:t>FINALIDADES DE LA EVALUACIÓN</a:t>
            </a:r>
            <a:endParaRPr lang="es-MX" dirty="0">
              <a:solidFill>
                <a:schemeClr val="tx1">
                  <a:lumMod val="65000"/>
                  <a:lumOff val="35000"/>
                </a:schemeClr>
              </a:solidFill>
              <a:latin typeface="Arial Rounded MT Bold" pitchFamily="34" charset="0"/>
            </a:endParaRPr>
          </a:p>
        </p:txBody>
      </p:sp>
      <p:graphicFrame>
        <p:nvGraphicFramePr>
          <p:cNvPr id="6" name="5 Diagrama"/>
          <p:cNvGraphicFramePr/>
          <p:nvPr>
            <p:extLst>
              <p:ext uri="{D42A27DB-BD31-4B8C-83A1-F6EECF244321}">
                <p14:modId xmlns:p14="http://schemas.microsoft.com/office/powerpoint/2010/main" val="2800754843"/>
              </p:ext>
            </p:extLst>
          </p:nvPr>
        </p:nvGraphicFramePr>
        <p:xfrm>
          <a:off x="323528" y="1196752"/>
          <a:ext cx="8352928"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536634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731" y="332657"/>
            <a:ext cx="7767021" cy="576064"/>
          </a:xfrm>
        </p:spPr>
        <p:txBody>
          <a:bodyPr/>
          <a:lstStyle/>
          <a:p>
            <a:r>
              <a:rPr lang="es-MX" b="1" dirty="0" smtClean="0">
                <a:latin typeface="Arial Rounded MT Bold" pitchFamily="34" charset="0"/>
              </a:rPr>
              <a:t>MOMENTOS DE LA EVALUACIÓN</a:t>
            </a:r>
            <a:endParaRPr lang="es-MX" b="1" dirty="0">
              <a:latin typeface="Arial Rounded MT Bold" pitchFamily="34" charset="0"/>
            </a:endParaRPr>
          </a:p>
        </p:txBody>
      </p:sp>
      <p:sp>
        <p:nvSpPr>
          <p:cNvPr id="4" name="3 Marcador de texto"/>
          <p:cNvSpPr>
            <a:spLocks noGrp="1"/>
          </p:cNvSpPr>
          <p:nvPr>
            <p:ph type="body" sz="half" idx="2"/>
          </p:nvPr>
        </p:nvSpPr>
        <p:spPr>
          <a:xfrm>
            <a:off x="251520" y="1268760"/>
            <a:ext cx="8568952" cy="5328592"/>
          </a:xfrm>
        </p:spPr>
        <p:txBody>
          <a:bodyPr/>
          <a:lstStyle/>
          <a:p>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2412605793"/>
              </p:ext>
            </p:extLst>
          </p:nvPr>
        </p:nvGraphicFramePr>
        <p:xfrm>
          <a:off x="395536" y="1397000"/>
          <a:ext cx="8352928" cy="5130800"/>
        </p:xfrm>
        <a:graphic>
          <a:graphicData uri="http://schemas.openxmlformats.org/drawingml/2006/table">
            <a:tbl>
              <a:tblPr firstRow="1" bandRow="1">
                <a:tableStyleId>{5C22544A-7EE6-4342-B048-85BDC9FD1C3A}</a:tableStyleId>
              </a:tblPr>
              <a:tblGrid>
                <a:gridCol w="2808312"/>
                <a:gridCol w="2808312"/>
                <a:gridCol w="2736304"/>
              </a:tblGrid>
              <a:tr h="370840">
                <a:tc>
                  <a:txBody>
                    <a:bodyPr/>
                    <a:lstStyle/>
                    <a:p>
                      <a:pPr algn="ctr"/>
                      <a:r>
                        <a:rPr lang="es-MX" dirty="0" smtClean="0"/>
                        <a:t>INICIAL</a:t>
                      </a:r>
                      <a:endParaRPr lang="es-MX" dirty="0"/>
                    </a:p>
                  </a:txBody>
                  <a:tcPr/>
                </a:tc>
                <a:tc>
                  <a:txBody>
                    <a:bodyPr/>
                    <a:lstStyle/>
                    <a:p>
                      <a:pPr algn="ctr"/>
                      <a:r>
                        <a:rPr lang="es-MX" dirty="0" smtClean="0"/>
                        <a:t>PROCESO</a:t>
                      </a:r>
                      <a:endParaRPr lang="es-MX" dirty="0"/>
                    </a:p>
                  </a:txBody>
                  <a:tcPr/>
                </a:tc>
                <a:tc>
                  <a:txBody>
                    <a:bodyPr/>
                    <a:lstStyle/>
                    <a:p>
                      <a:pPr algn="ctr"/>
                      <a:r>
                        <a:rPr lang="es-MX" dirty="0" smtClean="0"/>
                        <a:t>FINAL</a:t>
                      </a:r>
                      <a:endParaRPr lang="es-MX" dirty="0"/>
                    </a:p>
                  </a:txBody>
                  <a:tcPr/>
                </a:tc>
              </a:tr>
              <a:tr h="370840">
                <a:tc>
                  <a:txBody>
                    <a:bodyPr/>
                    <a:lstStyle/>
                    <a:p>
                      <a:pPr algn="ctr"/>
                      <a:r>
                        <a:rPr lang="es-MX" dirty="0" smtClean="0">
                          <a:latin typeface="Arial" pitchFamily="34" charset="0"/>
                          <a:cs typeface="Arial" pitchFamily="34" charset="0"/>
                        </a:rPr>
                        <a:t>Diagnóstica</a:t>
                      </a:r>
                      <a:endParaRPr lang="es-MX" dirty="0">
                        <a:latin typeface="Arial" pitchFamily="34" charset="0"/>
                        <a:cs typeface="Arial" pitchFamily="34" charset="0"/>
                      </a:endParaRPr>
                    </a:p>
                  </a:txBody>
                  <a:tcPr/>
                </a:tc>
                <a:tc>
                  <a:txBody>
                    <a:bodyPr/>
                    <a:lstStyle/>
                    <a:p>
                      <a:pPr algn="ctr"/>
                      <a:r>
                        <a:rPr lang="es-MX" dirty="0" smtClean="0">
                          <a:latin typeface="Arial" pitchFamily="34" charset="0"/>
                          <a:cs typeface="Arial" pitchFamily="34" charset="0"/>
                        </a:rPr>
                        <a:t>Formativa</a:t>
                      </a:r>
                      <a:endParaRPr lang="es-MX" dirty="0">
                        <a:latin typeface="Arial" pitchFamily="34" charset="0"/>
                        <a:cs typeface="Arial" pitchFamily="34" charset="0"/>
                      </a:endParaRPr>
                    </a:p>
                  </a:txBody>
                  <a:tcPr/>
                </a:tc>
                <a:tc>
                  <a:txBody>
                    <a:bodyPr/>
                    <a:lstStyle/>
                    <a:p>
                      <a:pPr algn="ctr"/>
                      <a:r>
                        <a:rPr lang="es-MX" dirty="0" err="1" smtClean="0">
                          <a:latin typeface="Arial" pitchFamily="34" charset="0"/>
                          <a:cs typeface="Arial" pitchFamily="34" charset="0"/>
                        </a:rPr>
                        <a:t>Sumativa</a:t>
                      </a:r>
                      <a:endParaRPr lang="es-MX" dirty="0">
                        <a:latin typeface="Arial"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1" dirty="0" smtClean="0">
                          <a:latin typeface="Arial" pitchFamily="34" charset="0"/>
                          <a:cs typeface="Arial" pitchFamily="34" charset="0"/>
                        </a:rPr>
                        <a:t>Permite al docente determinar:</a:t>
                      </a:r>
                    </a:p>
                    <a:p>
                      <a:pPr marL="0" marR="0" indent="0" algn="l" defTabSz="914400" rtl="0" eaLnBrk="1" fontAlgn="auto" latinLnBrk="0" hangingPunct="1">
                        <a:lnSpc>
                          <a:spcPct val="100000"/>
                        </a:lnSpc>
                        <a:spcBef>
                          <a:spcPts val="0"/>
                        </a:spcBef>
                        <a:spcAft>
                          <a:spcPts val="0"/>
                        </a:spcAft>
                        <a:buClrTx/>
                        <a:buSzTx/>
                        <a:buFontTx/>
                        <a:buNone/>
                        <a:tabLst/>
                        <a:defRPr/>
                      </a:pPr>
                      <a:r>
                        <a:rPr lang="es-MX" b="0" dirty="0" smtClean="0">
                          <a:latin typeface="Arial" pitchFamily="34" charset="0"/>
                          <a:cs typeface="Arial" pitchFamily="34" charset="0"/>
                        </a:rPr>
                        <a:t>El nivel de aprendizaje y los conocimientos previos.</a:t>
                      </a:r>
                    </a:p>
                    <a:p>
                      <a:endParaRPr lang="es-MX" b="0" i="0" dirty="0">
                        <a:latin typeface="Arial" pitchFamily="34" charset="0"/>
                        <a:cs typeface="Arial" pitchFamily="34" charset="0"/>
                      </a:endParaRPr>
                    </a:p>
                  </a:txBody>
                  <a:tcPr/>
                </a:tc>
                <a:tc>
                  <a:txBody>
                    <a:bodyPr/>
                    <a:lstStyle/>
                    <a:p>
                      <a:r>
                        <a:rPr lang="es-MX" b="1" dirty="0" smtClean="0">
                          <a:latin typeface="Arial" pitchFamily="34" charset="0"/>
                          <a:cs typeface="Arial" pitchFamily="34" charset="0"/>
                        </a:rPr>
                        <a:t>Permite al docente determinar:</a:t>
                      </a:r>
                    </a:p>
                    <a:p>
                      <a:r>
                        <a:rPr lang="es-MX" b="0" dirty="0" smtClean="0">
                          <a:latin typeface="Arial" pitchFamily="34" charset="0"/>
                          <a:cs typeface="Arial" pitchFamily="34" charset="0"/>
                        </a:rPr>
                        <a:t>Qué han aprendido sus alumnos, qué les falta por aprender y cómo van los procesos de desarrollo de competencias</a:t>
                      </a:r>
                      <a:endParaRPr lang="es-MX" b="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1" dirty="0" smtClean="0">
                          <a:latin typeface="Arial" pitchFamily="34" charset="0"/>
                          <a:cs typeface="Arial" pitchFamily="34" charset="0"/>
                        </a:rPr>
                        <a:t>Permite al docente determinar:</a:t>
                      </a:r>
                    </a:p>
                    <a:p>
                      <a:r>
                        <a:rPr lang="es-MX" dirty="0" smtClean="0">
                          <a:latin typeface="Arial" pitchFamily="34" charset="0"/>
                          <a:cs typeface="Arial" pitchFamily="34" charset="0"/>
                        </a:rPr>
                        <a:t>Las competencias que  sus alumnos alcanzaron durante el grado o nivel.</a:t>
                      </a:r>
                      <a:endParaRPr lang="es-MX" dirty="0">
                        <a:latin typeface="Arial" pitchFamily="34" charset="0"/>
                        <a:cs typeface="Arial" pitchFamily="34" charset="0"/>
                      </a:endParaRPr>
                    </a:p>
                  </a:txBody>
                  <a:tcPr/>
                </a:tc>
              </a:tr>
              <a:tr h="370840">
                <a:tc>
                  <a:txBody>
                    <a:bodyPr/>
                    <a:lstStyle/>
                    <a:p>
                      <a:r>
                        <a:rPr lang="es-MX" dirty="0" smtClean="0">
                          <a:latin typeface="Arial" pitchFamily="34" charset="0"/>
                          <a:cs typeface="Arial" pitchFamily="34" charset="0"/>
                        </a:rPr>
                        <a:t>Adecuar la planificación a las necesidades del grupo.</a:t>
                      </a:r>
                      <a:endParaRPr lang="es-MX" dirty="0">
                        <a:latin typeface="Arial" pitchFamily="34" charset="0"/>
                        <a:cs typeface="Arial" pitchFamily="34" charset="0"/>
                      </a:endParaRPr>
                    </a:p>
                  </a:txBody>
                  <a:tcPr/>
                </a:tc>
                <a:tc>
                  <a:txBody>
                    <a:bodyPr/>
                    <a:lstStyle/>
                    <a:p>
                      <a:r>
                        <a:rPr lang="es-MX" dirty="0" smtClean="0">
                          <a:latin typeface="Arial" pitchFamily="34" charset="0"/>
                          <a:cs typeface="Arial" pitchFamily="34" charset="0"/>
                        </a:rPr>
                        <a:t>Haciendo un alto y determinar los procesos de reforzamiento para ayudar a sus alumnos.</a:t>
                      </a:r>
                      <a:endParaRPr lang="es-MX" dirty="0">
                        <a:latin typeface="Arial" pitchFamily="34" charset="0"/>
                        <a:cs typeface="Arial" pitchFamily="34" charset="0"/>
                      </a:endParaRPr>
                    </a:p>
                  </a:txBody>
                  <a:tcPr/>
                </a:tc>
                <a:tc>
                  <a:txBody>
                    <a:bodyPr/>
                    <a:lstStyle/>
                    <a:p>
                      <a:r>
                        <a:rPr lang="es-MX" dirty="0" smtClean="0">
                          <a:latin typeface="Arial" pitchFamily="34" charset="0"/>
                          <a:cs typeface="Arial" pitchFamily="34" charset="0"/>
                        </a:rPr>
                        <a:t>El</a:t>
                      </a:r>
                      <a:r>
                        <a:rPr lang="es-MX" baseline="0" dirty="0" smtClean="0">
                          <a:latin typeface="Arial" pitchFamily="34" charset="0"/>
                          <a:cs typeface="Arial" pitchFamily="34" charset="0"/>
                        </a:rPr>
                        <a:t> perfil de egreso - ingreso del grado o nivel.</a:t>
                      </a:r>
                      <a:endParaRPr lang="es-MX" dirty="0">
                        <a:latin typeface="Arial" pitchFamily="34" charset="0"/>
                        <a:cs typeface="Arial" pitchFamily="34" charset="0"/>
                      </a:endParaRPr>
                    </a:p>
                  </a:txBody>
                  <a:tcPr/>
                </a:tc>
              </a:tr>
              <a:tr h="370840">
                <a:tc>
                  <a:txBody>
                    <a:bodyPr/>
                    <a:lstStyle/>
                    <a:p>
                      <a:r>
                        <a:rPr lang="es-MX" dirty="0" smtClean="0">
                          <a:latin typeface="Arial" pitchFamily="34" charset="0"/>
                          <a:cs typeface="Arial" pitchFamily="34" charset="0"/>
                        </a:rPr>
                        <a:t>Se aplica la heteroevaluación.</a:t>
                      </a:r>
                      <a:endParaRPr lang="es-MX" dirty="0">
                        <a:latin typeface="Arial" pitchFamily="34" charset="0"/>
                        <a:cs typeface="Arial" pitchFamily="34" charset="0"/>
                      </a:endParaRPr>
                    </a:p>
                  </a:txBody>
                  <a:tcPr/>
                </a:tc>
                <a:tc>
                  <a:txBody>
                    <a:bodyPr/>
                    <a:lstStyle/>
                    <a:p>
                      <a:r>
                        <a:rPr lang="es-MX" dirty="0" smtClean="0">
                          <a:latin typeface="Arial" pitchFamily="34" charset="0"/>
                          <a:cs typeface="Arial" pitchFamily="34" charset="0"/>
                        </a:rPr>
                        <a:t>Se puede aplicar la autoevaluación, heteroevaluación y coevaluación.</a:t>
                      </a:r>
                      <a:endParaRPr lang="es-MX" dirty="0">
                        <a:latin typeface="Arial" pitchFamily="34" charset="0"/>
                        <a:cs typeface="Arial" pitchFamily="34" charset="0"/>
                      </a:endParaRPr>
                    </a:p>
                  </a:txBody>
                  <a:tcPr/>
                </a:tc>
                <a:tc>
                  <a:txBody>
                    <a:bodyPr/>
                    <a:lstStyle/>
                    <a:p>
                      <a:r>
                        <a:rPr lang="es-MX" dirty="0" smtClean="0">
                          <a:latin typeface="Arial" pitchFamily="34" charset="0"/>
                          <a:cs typeface="Arial" pitchFamily="34" charset="0"/>
                        </a:rPr>
                        <a:t>Se aplica la autoevaluación y heteroevaluación.</a:t>
                      </a:r>
                      <a:endParaRPr lang="es-MX"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46659807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04664"/>
            <a:ext cx="7767021" cy="644729"/>
          </a:xfrm>
        </p:spPr>
        <p:txBody>
          <a:bodyPr/>
          <a:lstStyle/>
          <a:p>
            <a:r>
              <a:rPr lang="es-MX" sz="2400" dirty="0" smtClean="0">
                <a:latin typeface="Arial Rounded MT Bold" pitchFamily="34" charset="0"/>
              </a:rPr>
              <a:t>OTROS TIPOS DE EVALUACIÓN</a:t>
            </a:r>
            <a:endParaRPr lang="es-MX" sz="2400" dirty="0">
              <a:latin typeface="Arial Rounded MT Bold" pitchFamily="34" charset="0"/>
            </a:endParaRPr>
          </a:p>
        </p:txBody>
      </p:sp>
      <p:sp>
        <p:nvSpPr>
          <p:cNvPr id="4" name="3 Marcador de texto"/>
          <p:cNvSpPr>
            <a:spLocks noGrp="1"/>
          </p:cNvSpPr>
          <p:nvPr>
            <p:ph type="body" sz="half" idx="2"/>
          </p:nvPr>
        </p:nvSpPr>
        <p:spPr>
          <a:xfrm>
            <a:off x="467544" y="1268760"/>
            <a:ext cx="8208912" cy="5184576"/>
          </a:xfrm>
        </p:spPr>
        <p:txBody>
          <a:bodyPr/>
          <a:lstStyle/>
          <a:p>
            <a:pPr algn="l"/>
            <a:endParaRPr lang="es-MX" dirty="0" smtClean="0"/>
          </a:p>
          <a:p>
            <a:pPr algn="l"/>
            <a:endParaRPr lang="es-MX" dirty="0"/>
          </a:p>
          <a:p>
            <a:pPr algn="just"/>
            <a:r>
              <a:rPr lang="es-MX" dirty="0" smtClean="0">
                <a:latin typeface="Arial Rounded MT Bold" pitchFamily="34" charset="0"/>
              </a:rPr>
              <a:t>AUTOEVALUACIÓN: </a:t>
            </a:r>
            <a:r>
              <a:rPr lang="es-MX" dirty="0" smtClean="0">
                <a:latin typeface="Arial" pitchFamily="34" charset="0"/>
                <a:cs typeface="Arial" pitchFamily="34" charset="0"/>
              </a:rPr>
              <a:t>Busca que conozcan y valoren sus propios procesos de aprendizaje y sus actuaciones, y  cuenten con bases para mejorar su desempeño.</a:t>
            </a:r>
          </a:p>
          <a:p>
            <a:pPr algn="just"/>
            <a:endParaRPr lang="es-MX" dirty="0">
              <a:latin typeface="Arial" pitchFamily="34" charset="0"/>
              <a:cs typeface="Arial" pitchFamily="34" charset="0"/>
            </a:endParaRPr>
          </a:p>
          <a:p>
            <a:pPr algn="just"/>
            <a:endParaRPr lang="es-MX" dirty="0" smtClean="0">
              <a:latin typeface="Arial Rounded MT Bold" pitchFamily="34" charset="0"/>
            </a:endParaRPr>
          </a:p>
          <a:p>
            <a:pPr algn="just"/>
            <a:r>
              <a:rPr lang="es-MX" dirty="0" smtClean="0">
                <a:latin typeface="Arial Rounded MT Bold" pitchFamily="34" charset="0"/>
              </a:rPr>
              <a:t>COEVALUACIÓN: </a:t>
            </a:r>
            <a:r>
              <a:rPr lang="es-MX" dirty="0" smtClean="0">
                <a:latin typeface="Arial" pitchFamily="34" charset="0"/>
                <a:cs typeface="Arial" pitchFamily="34" charset="0"/>
              </a:rPr>
              <a:t> Es un proceso que les permite aprender a valorar los procesos y actuaciones de sus compañeros, con la responsabilidad que esto conlleva, además de que representa una oportunidad para compartir estrategias de aprendizaje y aprender juntos.</a:t>
            </a:r>
          </a:p>
          <a:p>
            <a:pPr algn="just"/>
            <a:endParaRPr lang="es-MX" dirty="0">
              <a:latin typeface="Arial" pitchFamily="34" charset="0"/>
              <a:cs typeface="Arial" pitchFamily="34" charset="0"/>
            </a:endParaRPr>
          </a:p>
          <a:p>
            <a:pPr algn="just"/>
            <a:endParaRPr lang="es-MX" dirty="0" smtClean="0">
              <a:latin typeface="Arial" pitchFamily="34" charset="0"/>
              <a:cs typeface="Arial" pitchFamily="34" charset="0"/>
            </a:endParaRPr>
          </a:p>
          <a:p>
            <a:pPr algn="just"/>
            <a:r>
              <a:rPr lang="es-MX" dirty="0" smtClean="0">
                <a:latin typeface="Arial Rounded MT Bold" pitchFamily="34" charset="0"/>
              </a:rPr>
              <a:t>HETEROEVALUACIÓN:</a:t>
            </a:r>
            <a:r>
              <a:rPr lang="es-MX" dirty="0" smtClean="0">
                <a:latin typeface="Arial" pitchFamily="34" charset="0"/>
                <a:cs typeface="Arial" pitchFamily="34" charset="0"/>
              </a:rPr>
              <a:t> Dirigida y aplicada por el docente, contribuye al mejoramiento de los aprendizajes de los estudiantes mediante la creación de nuevas oportunidades  para seguir aprendiendo y la mejora de la práctica docente.</a:t>
            </a:r>
            <a:endParaRPr lang="es-MX" dirty="0">
              <a:latin typeface="Arial Rounded MT Bold" pitchFamily="34" charset="0"/>
            </a:endParaRPr>
          </a:p>
        </p:txBody>
      </p:sp>
    </p:spTree>
    <p:extLst>
      <p:ext uri="{BB962C8B-B14F-4D97-AF65-F5344CB8AC3E}">
        <p14:creationId xmlns:p14="http://schemas.microsoft.com/office/powerpoint/2010/main" val="51614163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731" y="188641"/>
            <a:ext cx="7767021" cy="504056"/>
          </a:xfrm>
        </p:spPr>
        <p:txBody>
          <a:bodyPr/>
          <a:lstStyle/>
          <a:p>
            <a:r>
              <a:rPr lang="es-MX" dirty="0" smtClean="0">
                <a:latin typeface="Arial Rounded MT Bold" pitchFamily="34" charset="0"/>
              </a:rPr>
              <a:t>ELEMENTOS DE LA EVALUACIÓN</a:t>
            </a:r>
            <a:endParaRPr lang="es-MX" dirty="0">
              <a:latin typeface="Arial Rounded MT Bold" pitchFamily="34" charset="0"/>
            </a:endParaRPr>
          </a:p>
        </p:txBody>
      </p:sp>
      <p:sp>
        <p:nvSpPr>
          <p:cNvPr id="4" name="3 Marcador de texto"/>
          <p:cNvSpPr>
            <a:spLocks noGrp="1"/>
          </p:cNvSpPr>
          <p:nvPr>
            <p:ph type="body" sz="half" idx="2"/>
          </p:nvPr>
        </p:nvSpPr>
        <p:spPr>
          <a:xfrm>
            <a:off x="251520" y="836712"/>
            <a:ext cx="8640960" cy="5472608"/>
          </a:xfrm>
        </p:spPr>
        <p:txBody>
          <a:bodyPr/>
          <a:lstStyle/>
          <a:p>
            <a:endParaRPr lang="es-MX" dirty="0"/>
          </a:p>
        </p:txBody>
      </p:sp>
      <p:graphicFrame>
        <p:nvGraphicFramePr>
          <p:cNvPr id="5" name="4 Diagrama"/>
          <p:cNvGraphicFramePr/>
          <p:nvPr>
            <p:extLst>
              <p:ext uri="{D42A27DB-BD31-4B8C-83A1-F6EECF244321}">
                <p14:modId xmlns:p14="http://schemas.microsoft.com/office/powerpoint/2010/main" val="2313970577"/>
              </p:ext>
            </p:extLst>
          </p:nvPr>
        </p:nvGraphicFramePr>
        <p:xfrm>
          <a:off x="251520" y="980728"/>
          <a:ext cx="8496944"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7565729"/>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915</TotalTime>
  <Words>1936</Words>
  <Application>Microsoft Office PowerPoint</Application>
  <PresentationFormat>Presentación en pantalla (4:3)</PresentationFormat>
  <Paragraphs>188</Paragraphs>
  <Slides>19</Slides>
  <Notes>10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Cartoné</vt:lpstr>
      <vt:lpstr>¿CALIFICAR O EVALUAR?</vt:lpstr>
      <vt:lpstr>LA FUNCIÓN PEDAGÓGICA DE LA EVALUACIÓN</vt:lpstr>
      <vt:lpstr>INTRODUCCIÓN</vt:lpstr>
      <vt:lpstr>Presentación de PowerPoint</vt:lpstr>
      <vt:lpstr>EVALUAR PARA APRENDER</vt:lpstr>
      <vt:lpstr>FINALIDADES DE LA EVALUACIÓN</vt:lpstr>
      <vt:lpstr>MOMENTOS DE LA EVALUACIÓN</vt:lpstr>
      <vt:lpstr>OTROS TIPOS DE EVALUACIÓN</vt:lpstr>
      <vt:lpstr>ELEMENTOS DE LA EVALUACIÓN</vt:lpstr>
      <vt:lpstr>EVALUACIÓN (Herramienta para transformar la práctica docente)</vt:lpstr>
      <vt:lpstr>LA EVALUACIÓN ( CARACTERÍSTICAS)</vt:lpstr>
      <vt:lpstr>LA EVALUACIÓN   (Etapas)</vt:lpstr>
      <vt:lpstr>LA EVALUACIÓN DE LOS APRENDIZAJES (Funciones)</vt:lpstr>
      <vt:lpstr>          TÉCNICAS DE EVALUACIÓN </vt:lpstr>
      <vt:lpstr>APLICACIÓN DE TÉCNICAS DE EVALUACIÓN (Consideraciones)</vt:lpstr>
      <vt:lpstr>CARTILLA DE EDUCACIÓN BÁSICA</vt:lpstr>
      <vt:lpstr>EVALUACIÓN FORMATIVA (Propósitos)</vt:lpstr>
      <vt:lpstr>ENFOQUE</vt:lpstr>
      <vt:lpstr>GRACIAS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FUNCIÓN PEDAGÓGICA DE LA EVALUACIÓN</dc:title>
  <dc:creator>Javier</dc:creator>
  <cp:lastModifiedBy>Escuelita</cp:lastModifiedBy>
  <cp:revision>72</cp:revision>
  <cp:lastPrinted>2012-05-22T18:54:20Z</cp:lastPrinted>
  <dcterms:created xsi:type="dcterms:W3CDTF">2012-05-20T17:15:23Z</dcterms:created>
  <dcterms:modified xsi:type="dcterms:W3CDTF">2012-05-22T19:04:59Z</dcterms:modified>
</cp:coreProperties>
</file>